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58" r:id="rId4"/>
    <p:sldId id="259" r:id="rId5"/>
    <p:sldId id="260" r:id="rId6"/>
    <p:sldId id="298" r:id="rId7"/>
    <p:sldId id="263" r:id="rId8"/>
    <p:sldId id="266" r:id="rId9"/>
    <p:sldId id="267" r:id="rId10"/>
    <p:sldId id="268" r:id="rId11"/>
    <p:sldId id="271" r:id="rId12"/>
    <p:sldId id="272" r:id="rId13"/>
    <p:sldId id="273" r:id="rId14"/>
    <p:sldId id="279" r:id="rId15"/>
    <p:sldId id="299" r:id="rId16"/>
    <p:sldId id="300" r:id="rId17"/>
    <p:sldId id="288" r:id="rId18"/>
    <p:sldId id="290" r:id="rId19"/>
    <p:sldId id="291" r:id="rId20"/>
  </p:sldIdLst>
  <p:sldSz cx="24384000" cy="13716000"/>
  <p:notesSz cx="6797675" cy="9928225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1pPr>
    <a:lvl2pPr marL="0" marR="0" indent="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2pPr>
    <a:lvl3pPr marL="0" marR="0" indent="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3pPr>
    <a:lvl4pPr marL="0" marR="0" indent="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4pPr>
    <a:lvl5pPr marL="0" marR="0" indent="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5pPr>
    <a:lvl6pPr marL="0" marR="0" indent="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6pPr>
    <a:lvl7pPr marL="0" marR="0" indent="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7pPr>
    <a:lvl8pPr marL="0" marR="0" indent="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8pPr>
    <a:lvl9pPr marL="0" marR="0" indent="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9pPr>
  </p:defaultTextStyle>
  <p:extLst>
    <p:ext uri="{EFAFB233-063F-42B5-8137-9DF3F51BA10A}">
      <p15:sldGuideLst xmlns:p15="http://schemas.microsoft.com/office/powerpoint/2012/main">
        <p15:guide id="1" orient="horz" pos="4320">
          <p15:clr>
            <a:srgbClr val="A4A3A4"/>
          </p15:clr>
        </p15:guide>
        <p15:guide id="2" pos="76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762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762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762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762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762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762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101600" cap="flat">
              <a:solidFill>
                <a:srgbClr val="000000"/>
              </a:solidFill>
              <a:prstDash val="solid"/>
              <a:round/>
            </a:ln>
          </a:top>
          <a:bottom>
            <a:ln w="508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508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762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762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1016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508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33" d="100"/>
          <a:sy n="33" d="100"/>
        </p:scale>
        <p:origin x="84" y="1092"/>
      </p:cViewPr>
      <p:guideLst>
        <p:guide orient="horz" pos="4320"/>
        <p:guide pos="76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roundedCorners val="0"/>
  <c:style val="2"/>
  <c:chart>
    <c:autoTitleDeleted val="1"/>
    <c:plotArea>
      <c:layout>
        <c:manualLayout>
          <c:layoutTarget val="inner"/>
          <c:xMode val="edge"/>
          <c:yMode val="edge"/>
          <c:x val="0.68742099999999995"/>
          <c:y val="7.0649600000000007E-2"/>
          <c:w val="0.27998499999999998"/>
          <c:h val="0.59438199999999997"/>
        </c:manualLayout>
      </c:layout>
      <c:pieChart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Распределение производителей по отраслям</c:v>
                </c:pt>
              </c:strCache>
            </c:strRef>
          </c:tx>
          <c:spPr>
            <a:solidFill>
              <a:srgbClr val="E43530"/>
            </a:solidFill>
            <a:ln w="12700" cap="flat">
              <a:solidFill>
                <a:srgbClr val="FFFFFF"/>
              </a:solidFill>
              <a:prstDash val="solid"/>
              <a:miter lim="400000"/>
            </a:ln>
            <a:effectLst/>
          </c:spPr>
          <c:dPt>
            <c:idx val="0"/>
            <c:bubble3D val="0"/>
          </c:dPt>
          <c:dPt>
            <c:idx val="1"/>
            <c:bubble3D val="0"/>
            <c:spPr>
              <a:solidFill>
                <a:srgbClr val="535353"/>
              </a:solidFill>
              <a:ln w="12700" cap="flat">
                <a:solidFill>
                  <a:srgbClr val="FFFFFF"/>
                </a:solidFill>
                <a:prstDash val="solid"/>
                <a:miter lim="400000"/>
              </a:ln>
              <a:effectLst/>
            </c:spPr>
          </c:dPt>
          <c:dPt>
            <c:idx val="2"/>
            <c:bubble3D val="0"/>
            <c:spPr>
              <a:solidFill>
                <a:srgbClr val="FFFFFF"/>
              </a:solidFill>
              <a:ln w="12700" cap="flat">
                <a:solidFill>
                  <a:srgbClr val="484848"/>
                </a:solidFill>
                <a:prstDash val="solid"/>
                <a:miter lim="400000"/>
              </a:ln>
              <a:effectLst/>
            </c:spPr>
          </c:dPt>
          <c:dPt>
            <c:idx val="3"/>
            <c:bubble3D val="0"/>
            <c:spPr>
              <a:solidFill>
                <a:srgbClr val="2371B8"/>
              </a:solidFill>
              <a:ln w="12700" cap="flat">
                <a:solidFill>
                  <a:srgbClr val="FFFFFF"/>
                </a:solidFill>
                <a:prstDash val="solid"/>
                <a:miter lim="400000"/>
              </a:ln>
              <a:effectLst/>
            </c:spPr>
          </c:dPt>
          <c:dPt>
            <c:idx val="4"/>
            <c:bubble3D val="0"/>
            <c:spPr>
              <a:solidFill>
                <a:srgbClr val="72BADE"/>
              </a:solidFill>
              <a:ln w="12700" cap="flat">
                <a:solidFill>
                  <a:srgbClr val="FFFFFF"/>
                </a:solidFill>
                <a:prstDash val="solid"/>
                <a:miter lim="400000"/>
              </a:ln>
              <a:effectLst/>
            </c:spPr>
          </c:dPt>
          <c:dPt>
            <c:idx val="5"/>
            <c:bubble3D val="0"/>
            <c:spPr>
              <a:solidFill>
                <a:srgbClr val="C5CED3"/>
              </a:solidFill>
              <a:ln w="12700" cap="flat">
                <a:solidFill>
                  <a:srgbClr val="FFFFFF"/>
                </a:solidFill>
                <a:prstDash val="solid"/>
                <a:miter lim="400000"/>
              </a:ln>
              <a:effectLst/>
            </c:spPr>
          </c:dPt>
          <c:dPt>
            <c:idx val="6"/>
            <c:bubble3D val="0"/>
            <c:spPr>
              <a:solidFill>
                <a:srgbClr val="231F20"/>
              </a:solidFill>
              <a:ln w="12700" cap="flat">
                <a:solidFill>
                  <a:srgbClr val="FFFFFF"/>
                </a:solidFill>
                <a:prstDash val="solid"/>
                <a:miter lim="400000"/>
              </a:ln>
              <a:effectLst/>
            </c:spPr>
          </c:dPt>
          <c:dPt>
            <c:idx val="7"/>
            <c:bubble3D val="0"/>
            <c:spPr>
              <a:solidFill>
                <a:srgbClr val="982825"/>
              </a:solidFill>
              <a:ln w="12700" cap="flat">
                <a:solidFill>
                  <a:srgbClr val="FFFFFF"/>
                </a:solidFill>
                <a:prstDash val="solid"/>
                <a:miter lim="400000"/>
              </a:ln>
              <a:effectLst/>
            </c:spPr>
          </c:dPt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400" b="0" i="0" u="none" strike="noStrike">
                    <a:solidFill>
                      <a:srgbClr val="000000"/>
                    </a:solidFill>
                    <a:latin typeface="Helvetica"/>
                  </a:defRPr>
                </a:pPr>
                <a:endParaRPr lang="ru-RU"/>
              </a:p>
            </c:txPr>
            <c:dLblPos val="outEnd"/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Sheet1!$B$1:$I$1</c:f>
              <c:strCache>
                <c:ptCount val="8"/>
                <c:pt idx="0">
                  <c:v>АПК</c:v>
                </c:pt>
                <c:pt idx="1">
                  <c:v>Химическая промышленность</c:v>
                </c:pt>
                <c:pt idx="2">
                  <c:v>Лесопромышленный комплекс</c:v>
                </c:pt>
                <c:pt idx="3">
                  <c:v>Товары народного потребления</c:v>
                </c:pt>
                <c:pt idx="4">
                  <c:v>Гражданское машиностроение</c:v>
                </c:pt>
                <c:pt idx="5">
                  <c:v>Строительные материалы</c:v>
                </c:pt>
                <c:pt idx="6">
                  <c:v>Медицинская промышленность </c:v>
                </c:pt>
                <c:pt idx="7">
                  <c:v>Информационные технологии</c:v>
                </c:pt>
              </c:strCache>
            </c:strRef>
          </c:cat>
          <c:val>
            <c:numRef>
              <c:f>Sheet1!$B$2:$I$2</c:f>
              <c:numCache>
                <c:formatCode>General</c:formatCode>
                <c:ptCount val="8"/>
                <c:pt idx="0">
                  <c:v>0.26</c:v>
                </c:pt>
                <c:pt idx="1">
                  <c:v>0.08</c:v>
                </c:pt>
                <c:pt idx="2">
                  <c:v>0.02</c:v>
                </c:pt>
                <c:pt idx="3">
                  <c:v>0.23</c:v>
                </c:pt>
                <c:pt idx="4">
                  <c:v>0.24</c:v>
                </c:pt>
                <c:pt idx="5">
                  <c:v>0.1</c:v>
                </c:pt>
                <c:pt idx="6">
                  <c:v>0.05</c:v>
                </c:pt>
                <c:pt idx="7">
                  <c:v>0.03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 w="12700" cap="flat">
          <a:noFill/>
          <a:miter lim="400000"/>
        </a:ln>
        <a:effectLst/>
      </c:spPr>
    </c:plotArea>
    <c:legend>
      <c:legendPos val="b"/>
      <c:layout>
        <c:manualLayout>
          <c:xMode val="edge"/>
          <c:yMode val="edge"/>
          <c:x val="0"/>
          <c:y val="0.91712800000000005"/>
          <c:w val="0.96839500000000001"/>
          <c:h val="8.2871799999999995E-2"/>
        </c:manualLayout>
      </c:layout>
      <c:overlay val="1"/>
      <c:spPr>
        <a:noFill/>
        <a:ln w="12700" cap="flat">
          <a:noFill/>
          <a:miter lim="400000"/>
        </a:ln>
        <a:effectLst/>
      </c:spPr>
      <c:txPr>
        <a:bodyPr rot="0"/>
        <a:lstStyle/>
        <a:p>
          <a:pPr>
            <a:defRPr sz="2400" b="0" i="0" u="none" strike="noStrike">
              <a:solidFill>
                <a:srgbClr val="000000"/>
              </a:solidFill>
              <a:latin typeface="Helvetica"/>
            </a:defRPr>
          </a:pPr>
          <a:endParaRPr lang="ru-RU"/>
        </a:p>
      </c:txPr>
    </c:legend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Shape 203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4" name="Shape 204"/>
          <p:cNvSpPr>
            <a:spLocks noGrp="1"/>
          </p:cNvSpPr>
          <p:nvPr>
            <p:ph type="body" sz="quarter" idx="1"/>
          </p:nvPr>
        </p:nvSpPr>
        <p:spPr>
          <a:xfrm>
            <a:off x="906357" y="4715907"/>
            <a:ext cx="4984962" cy="4467701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43487140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1828800" latinLnBrk="0">
      <a:defRPr sz="2400">
        <a:latin typeface="+mn-lt"/>
        <a:ea typeface="+mn-ea"/>
        <a:cs typeface="+mn-cs"/>
        <a:sym typeface="Calibri"/>
      </a:defRPr>
    </a:lvl1pPr>
    <a:lvl2pPr indent="228600" defTabSz="1828800" latinLnBrk="0">
      <a:defRPr sz="2400">
        <a:latin typeface="+mn-lt"/>
        <a:ea typeface="+mn-ea"/>
        <a:cs typeface="+mn-cs"/>
        <a:sym typeface="Calibri"/>
      </a:defRPr>
    </a:lvl2pPr>
    <a:lvl3pPr indent="457200" defTabSz="1828800" latinLnBrk="0">
      <a:defRPr sz="2400">
        <a:latin typeface="+mn-lt"/>
        <a:ea typeface="+mn-ea"/>
        <a:cs typeface="+mn-cs"/>
        <a:sym typeface="Calibri"/>
      </a:defRPr>
    </a:lvl3pPr>
    <a:lvl4pPr indent="685800" defTabSz="1828800" latinLnBrk="0">
      <a:defRPr sz="2400">
        <a:latin typeface="+mn-lt"/>
        <a:ea typeface="+mn-ea"/>
        <a:cs typeface="+mn-cs"/>
        <a:sym typeface="Calibri"/>
      </a:defRPr>
    </a:lvl4pPr>
    <a:lvl5pPr indent="914400" defTabSz="1828800" latinLnBrk="0">
      <a:defRPr sz="2400">
        <a:latin typeface="+mn-lt"/>
        <a:ea typeface="+mn-ea"/>
        <a:cs typeface="+mn-cs"/>
        <a:sym typeface="Calibri"/>
      </a:defRPr>
    </a:lvl5pPr>
    <a:lvl6pPr indent="1143000" defTabSz="1828800" latinLnBrk="0">
      <a:defRPr sz="2400">
        <a:latin typeface="+mn-lt"/>
        <a:ea typeface="+mn-ea"/>
        <a:cs typeface="+mn-cs"/>
        <a:sym typeface="Calibri"/>
      </a:defRPr>
    </a:lvl6pPr>
    <a:lvl7pPr indent="1371600" defTabSz="1828800" latinLnBrk="0">
      <a:defRPr sz="2400">
        <a:latin typeface="+mn-lt"/>
        <a:ea typeface="+mn-ea"/>
        <a:cs typeface="+mn-cs"/>
        <a:sym typeface="Calibri"/>
      </a:defRPr>
    </a:lvl7pPr>
    <a:lvl8pPr indent="1600200" defTabSz="1828800" latinLnBrk="0">
      <a:defRPr sz="2400">
        <a:latin typeface="+mn-lt"/>
        <a:ea typeface="+mn-ea"/>
        <a:cs typeface="+mn-cs"/>
        <a:sym typeface="Calibri"/>
      </a:defRPr>
    </a:lvl8pPr>
    <a:lvl9pPr indent="1828800" defTabSz="1828800" latinLnBrk="0">
      <a:defRPr sz="2400">
        <a:latin typeface="+mn-lt"/>
        <a:ea typeface="+mn-ea"/>
        <a:cs typeface="+mn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511123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5.pn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12" Type="http://schemas.openxmlformats.org/officeDocument/2006/relationships/image" Target="../media/image14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11" Type="http://schemas.openxmlformats.org/officeDocument/2006/relationships/image" Target="../media/image13.jpeg"/><Relationship Id="rId5" Type="http://schemas.openxmlformats.org/officeDocument/2006/relationships/image" Target="../media/image4.png"/><Relationship Id="rId10" Type="http://schemas.openxmlformats.org/officeDocument/2006/relationships/image" Target="../media/image12.png"/><Relationship Id="rId4" Type="http://schemas.openxmlformats.org/officeDocument/2006/relationships/image" Target="../media/image3.png"/><Relationship Id="rId9" Type="http://schemas.openxmlformats.org/officeDocument/2006/relationships/image" Target="../media/image10.png"/><Relationship Id="rId14" Type="http://schemas.openxmlformats.org/officeDocument/2006/relationships/image" Target="../media/image16.jpe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bk object 16"/>
          <p:cNvSpPr/>
          <p:nvPr/>
        </p:nvSpPr>
        <p:spPr>
          <a:xfrm>
            <a:off x="-1" y="12680950"/>
            <a:ext cx="24386390" cy="0"/>
          </a:xfrm>
          <a:prstGeom prst="line">
            <a:avLst/>
          </a:prstGeom>
          <a:ln w="12700">
            <a:solidFill>
              <a:srgbClr val="231F20"/>
            </a:solidFill>
          </a:ln>
        </p:spPr>
        <p:txBody>
          <a:bodyPr lIns="91437" tIns="91437" rIns="91437" bIns="91437"/>
          <a:lstStyle/>
          <a:p>
            <a:endParaRPr/>
          </a:p>
        </p:txBody>
      </p:sp>
      <p:sp>
        <p:nvSpPr>
          <p:cNvPr id="19" name="bk object 17"/>
          <p:cNvSpPr/>
          <p:nvPr/>
        </p:nvSpPr>
        <p:spPr>
          <a:xfrm>
            <a:off x="22607598" y="13028752"/>
            <a:ext cx="342371" cy="224997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91436" tIns="91436" rIns="91436" bIns="91436"/>
          <a:lstStyle/>
          <a:p>
            <a:pPr>
              <a:defRPr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20" name="bk object 18"/>
          <p:cNvSpPr/>
          <p:nvPr/>
        </p:nvSpPr>
        <p:spPr>
          <a:xfrm>
            <a:off x="22504116" y="13058826"/>
            <a:ext cx="377767" cy="265307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91436" tIns="91436" rIns="91436" bIns="91436"/>
          <a:lstStyle/>
          <a:p>
            <a:pPr>
              <a:defRPr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21" name="bk object 19"/>
          <p:cNvSpPr/>
          <p:nvPr/>
        </p:nvSpPr>
        <p:spPr>
          <a:xfrm>
            <a:off x="22654640" y="12979626"/>
            <a:ext cx="505559" cy="279933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91436" tIns="91436" rIns="91436" bIns="91436"/>
          <a:lstStyle/>
          <a:p>
            <a:pPr>
              <a:defRPr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22" name="bk object 20"/>
          <p:cNvSpPr/>
          <p:nvPr/>
        </p:nvSpPr>
        <p:spPr>
          <a:xfrm>
            <a:off x="22437064" y="13080792"/>
            <a:ext cx="579835" cy="247247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2700">
            <a:miter lim="400000"/>
          </a:ln>
        </p:spPr>
        <p:txBody>
          <a:bodyPr lIns="91436" tIns="91436" rIns="91436" bIns="91436"/>
          <a:lstStyle/>
          <a:p>
            <a:pPr>
              <a:defRPr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2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829752" y="4251955"/>
            <a:ext cx="20737198" cy="2880365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24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3659504" y="7680958"/>
            <a:ext cx="17077690" cy="3429005"/>
          </a:xfrm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5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22684643" y="12755880"/>
            <a:ext cx="492225" cy="5334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Титульный слайд">
    <p:bg>
      <p:bgPr>
        <a:solidFill>
          <a:srgbClr val="BFBFBF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419600" y="4260850"/>
            <a:ext cx="15544800" cy="2940050"/>
          </a:xfrm>
          <a:prstGeom prst="rect">
            <a:avLst/>
          </a:prstGeom>
        </p:spPr>
        <p:txBody>
          <a:bodyPr lIns="91439" tIns="91439" rIns="91439" bIns="91439" anchor="ctr"/>
          <a:lstStyle>
            <a:lvl1pPr algn="ctr">
              <a:defRPr sz="8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196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5791200" y="7772400"/>
            <a:ext cx="12801600" cy="3505200"/>
          </a:xfrm>
          <a:prstGeom prst="rect">
            <a:avLst/>
          </a:prstGeom>
        </p:spPr>
        <p:txBody>
          <a:bodyPr lIns="91439" tIns="91439" rIns="91439" bIns="91439"/>
          <a:lstStyle>
            <a:lvl1pPr algn="ctr">
              <a:spcBef>
                <a:spcPts val="1500"/>
              </a:spcBef>
              <a:defRPr sz="6400" u="none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indent="457200" algn="ctr">
              <a:spcBef>
                <a:spcPts val="1500"/>
              </a:spcBef>
              <a:defRPr sz="6400" u="none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indent="914400" algn="ctr">
              <a:spcBef>
                <a:spcPts val="1500"/>
              </a:spcBef>
              <a:defRPr sz="6400" u="none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indent="1371600" algn="ctr">
              <a:spcBef>
                <a:spcPts val="1500"/>
              </a:spcBef>
              <a:defRPr sz="6400" u="none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indent="1828800" algn="ctr">
              <a:spcBef>
                <a:spcPts val="1500"/>
              </a:spcBef>
              <a:defRPr sz="6400" u="none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97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9906337" y="12808585"/>
            <a:ext cx="515264" cy="538480"/>
          </a:xfrm>
          <a:prstGeom prst="rect">
            <a:avLst/>
          </a:prstGeom>
        </p:spPr>
        <p:txBody>
          <a:bodyPr lIns="91439" tIns="91439" rIns="91439" bIns="91439" anchor="ctr"/>
          <a:lstStyle>
            <a:lvl1pPr>
              <a:defRPr sz="24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bk object 16"/>
          <p:cNvSpPr/>
          <p:nvPr/>
        </p:nvSpPr>
        <p:spPr>
          <a:xfrm>
            <a:off x="-1" y="12680950"/>
            <a:ext cx="24386390" cy="0"/>
          </a:xfrm>
          <a:prstGeom prst="line">
            <a:avLst/>
          </a:prstGeom>
          <a:ln w="12700">
            <a:solidFill>
              <a:srgbClr val="231F20"/>
            </a:solidFill>
          </a:ln>
        </p:spPr>
        <p:txBody>
          <a:bodyPr lIns="91437" tIns="91437" rIns="91437" bIns="91437"/>
          <a:lstStyle/>
          <a:p>
            <a:endParaRPr/>
          </a:p>
        </p:txBody>
      </p:sp>
      <p:sp>
        <p:nvSpPr>
          <p:cNvPr id="33" name="bk object 17"/>
          <p:cNvSpPr/>
          <p:nvPr/>
        </p:nvSpPr>
        <p:spPr>
          <a:xfrm>
            <a:off x="22607598" y="13028752"/>
            <a:ext cx="342371" cy="224997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91436" tIns="91436" rIns="91436" bIns="91436"/>
          <a:lstStyle/>
          <a:p>
            <a:pPr>
              <a:defRPr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34" name="bk object 18"/>
          <p:cNvSpPr/>
          <p:nvPr/>
        </p:nvSpPr>
        <p:spPr>
          <a:xfrm>
            <a:off x="22504116" y="13058826"/>
            <a:ext cx="377767" cy="265307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91436" tIns="91436" rIns="91436" bIns="91436"/>
          <a:lstStyle/>
          <a:p>
            <a:pPr>
              <a:defRPr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35" name="bk object 19"/>
          <p:cNvSpPr/>
          <p:nvPr/>
        </p:nvSpPr>
        <p:spPr>
          <a:xfrm>
            <a:off x="22654640" y="12979626"/>
            <a:ext cx="505559" cy="279933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91436" tIns="91436" rIns="91436" bIns="91436"/>
          <a:lstStyle/>
          <a:p>
            <a:pPr>
              <a:defRPr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36" name="bk object 20"/>
          <p:cNvSpPr/>
          <p:nvPr/>
        </p:nvSpPr>
        <p:spPr>
          <a:xfrm>
            <a:off x="22437064" y="13080792"/>
            <a:ext cx="579835" cy="247247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2700">
            <a:miter lim="400000"/>
          </a:ln>
        </p:spPr>
        <p:txBody>
          <a:bodyPr lIns="91436" tIns="91436" rIns="91436" bIns="91436"/>
          <a:lstStyle/>
          <a:p>
            <a:pPr>
              <a:defRPr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37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414596" y="645462"/>
            <a:ext cx="21567504" cy="1000767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38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601394" y="4772504"/>
            <a:ext cx="23193910" cy="4177030"/>
          </a:xfrm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9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22684643" y="12755880"/>
            <a:ext cx="492225" cy="5334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bk object 16"/>
          <p:cNvSpPr/>
          <p:nvPr/>
        </p:nvSpPr>
        <p:spPr>
          <a:xfrm>
            <a:off x="-1" y="12680950"/>
            <a:ext cx="24386390" cy="0"/>
          </a:xfrm>
          <a:prstGeom prst="line">
            <a:avLst/>
          </a:prstGeom>
          <a:ln w="12700">
            <a:solidFill>
              <a:srgbClr val="231F20"/>
            </a:solidFill>
          </a:ln>
        </p:spPr>
        <p:txBody>
          <a:bodyPr lIns="91437" tIns="91437" rIns="91437" bIns="91437"/>
          <a:lstStyle/>
          <a:p>
            <a:endParaRPr/>
          </a:p>
        </p:txBody>
      </p:sp>
      <p:sp>
        <p:nvSpPr>
          <p:cNvPr id="47" name="bk object 17"/>
          <p:cNvSpPr/>
          <p:nvPr/>
        </p:nvSpPr>
        <p:spPr>
          <a:xfrm>
            <a:off x="22607598" y="13028752"/>
            <a:ext cx="342371" cy="224997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91436" tIns="91436" rIns="91436" bIns="91436"/>
          <a:lstStyle/>
          <a:p>
            <a:pPr>
              <a:defRPr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48" name="bk object 18"/>
          <p:cNvSpPr/>
          <p:nvPr/>
        </p:nvSpPr>
        <p:spPr>
          <a:xfrm>
            <a:off x="22504116" y="13058826"/>
            <a:ext cx="377767" cy="265307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91436" tIns="91436" rIns="91436" bIns="91436"/>
          <a:lstStyle/>
          <a:p>
            <a:pPr>
              <a:defRPr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49" name="bk object 19"/>
          <p:cNvSpPr/>
          <p:nvPr/>
        </p:nvSpPr>
        <p:spPr>
          <a:xfrm>
            <a:off x="22654640" y="12979626"/>
            <a:ext cx="505559" cy="279933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91436" tIns="91436" rIns="91436" bIns="91436"/>
          <a:lstStyle/>
          <a:p>
            <a:pPr>
              <a:defRPr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50" name="bk object 20"/>
          <p:cNvSpPr/>
          <p:nvPr/>
        </p:nvSpPr>
        <p:spPr>
          <a:xfrm>
            <a:off x="22437064" y="13080792"/>
            <a:ext cx="579835" cy="247247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2700">
            <a:miter lim="400000"/>
          </a:ln>
        </p:spPr>
        <p:txBody>
          <a:bodyPr lIns="91436" tIns="91436" rIns="91436" bIns="91436"/>
          <a:lstStyle/>
          <a:p>
            <a:pPr>
              <a:defRPr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5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414596" y="645462"/>
            <a:ext cx="21567504" cy="1000767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52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1219832" y="3154676"/>
            <a:ext cx="10612568" cy="9052567"/>
          </a:xfrm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53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22684643" y="12755880"/>
            <a:ext cx="492225" cy="5334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"/>
          <p:cNvGrpSpPr/>
          <p:nvPr/>
        </p:nvGrpSpPr>
        <p:grpSpPr>
          <a:xfrm>
            <a:off x="1029019" y="12669670"/>
            <a:ext cx="992265" cy="483194"/>
            <a:chOff x="-1" y="0"/>
            <a:chExt cx="992263" cy="483193"/>
          </a:xfrm>
        </p:grpSpPr>
        <p:sp>
          <p:nvSpPr>
            <p:cNvPr id="60" name="bk object 20"/>
            <p:cNvSpPr/>
            <p:nvPr/>
          </p:nvSpPr>
          <p:spPr>
            <a:xfrm>
              <a:off x="229634" y="67792"/>
              <a:ext cx="475319" cy="310489"/>
            </a:xfrm>
            <a:prstGeom prst="rect">
              <a:avLst/>
            </a:prstGeom>
            <a:blipFill rotWithShape="1">
              <a:blip r:embed="rId2"/>
              <a:srcRect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91436" tIns="91436" rIns="91436" bIns="91436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61" name="bk object 21"/>
            <p:cNvSpPr/>
            <p:nvPr/>
          </p:nvSpPr>
          <p:spPr>
            <a:xfrm>
              <a:off x="86818" y="109276"/>
              <a:ext cx="521375" cy="366129"/>
            </a:xfrm>
            <a:prstGeom prst="rect">
              <a:avLst/>
            </a:prstGeom>
            <a:blipFill rotWithShape="1">
              <a:blip r:embed="rId3"/>
              <a:srcRect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91436" tIns="91436" rIns="91436" bIns="91436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62" name="bk object 22"/>
            <p:cNvSpPr/>
            <p:nvPr/>
          </p:nvSpPr>
          <p:spPr>
            <a:xfrm>
              <a:off x="294591" y="-1"/>
              <a:ext cx="697671" cy="386936"/>
            </a:xfrm>
            <a:prstGeom prst="rect">
              <a:avLst/>
            </a:prstGeom>
            <a:blipFill rotWithShape="1">
              <a:blip r:embed="rId4"/>
              <a:srcRect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91436" tIns="91436" rIns="91436" bIns="91436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63" name="bk object 23"/>
            <p:cNvSpPr/>
            <p:nvPr/>
          </p:nvSpPr>
          <p:spPr>
            <a:xfrm>
              <a:off x="-2" y="139581"/>
              <a:ext cx="794493" cy="343613"/>
            </a:xfrm>
            <a:prstGeom prst="rect">
              <a:avLst/>
            </a:prstGeom>
            <a:blipFill rotWithShape="1">
              <a:blip r:embed="rId5"/>
              <a:srcRect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91436" tIns="91436" rIns="91436" bIns="91436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65" name="Line"/>
          <p:cNvSpPr/>
          <p:nvPr/>
        </p:nvSpPr>
        <p:spPr>
          <a:xfrm>
            <a:off x="1015719" y="12217398"/>
            <a:ext cx="22352558" cy="1"/>
          </a:xfrm>
          <a:prstGeom prst="line">
            <a:avLst/>
          </a:prstGeom>
          <a:ln w="25400">
            <a:solidFill>
              <a:srgbClr val="231F20"/>
            </a:solidFill>
          </a:ln>
        </p:spPr>
        <p:txBody>
          <a:bodyPr lIns="91437" tIns="91437" rIns="91437" bIns="91437"/>
          <a:lstStyle/>
          <a:p>
            <a:endParaRPr/>
          </a:p>
        </p:txBody>
      </p:sp>
      <p:pic>
        <p:nvPicPr>
          <p:cNvPr id="66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325584" y="12669670"/>
            <a:ext cx="2010593" cy="654659"/>
          </a:xfrm>
          <a:prstGeom prst="rect">
            <a:avLst/>
          </a:prstGeom>
          <a:ln w="12700">
            <a:miter lim="400000"/>
          </a:ln>
        </p:spPr>
      </p:pic>
      <p:sp>
        <p:nvSpPr>
          <p:cNvPr id="67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22997231" y="12814372"/>
            <a:ext cx="408237" cy="431801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bk object 16"/>
          <p:cNvSpPr/>
          <p:nvPr/>
        </p:nvSpPr>
        <p:spPr>
          <a:xfrm>
            <a:off x="22607598" y="13028752"/>
            <a:ext cx="342371" cy="224997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91436" tIns="91436" rIns="91436" bIns="91436"/>
          <a:lstStyle/>
          <a:p>
            <a:pPr>
              <a:defRPr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75" name="bk object 17"/>
          <p:cNvSpPr/>
          <p:nvPr/>
        </p:nvSpPr>
        <p:spPr>
          <a:xfrm>
            <a:off x="22504116" y="13058826"/>
            <a:ext cx="377767" cy="265307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91436" tIns="91436" rIns="91436" bIns="91436"/>
          <a:lstStyle/>
          <a:p>
            <a:pPr>
              <a:defRPr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76" name="bk object 18"/>
          <p:cNvSpPr/>
          <p:nvPr/>
        </p:nvSpPr>
        <p:spPr>
          <a:xfrm>
            <a:off x="22654640" y="12979626"/>
            <a:ext cx="505559" cy="279933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91436" tIns="91436" rIns="91436" bIns="91436"/>
          <a:lstStyle/>
          <a:p>
            <a:pPr>
              <a:defRPr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77" name="bk object 19"/>
          <p:cNvSpPr/>
          <p:nvPr/>
        </p:nvSpPr>
        <p:spPr>
          <a:xfrm>
            <a:off x="22437064" y="13080792"/>
            <a:ext cx="579835" cy="247247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2700">
            <a:miter lim="400000"/>
          </a:ln>
        </p:spPr>
        <p:txBody>
          <a:bodyPr lIns="91436" tIns="91436" rIns="91436" bIns="91436"/>
          <a:lstStyle/>
          <a:p>
            <a:pPr>
              <a:defRPr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grpSp>
        <p:nvGrpSpPr>
          <p:cNvPr id="82" name="Group"/>
          <p:cNvGrpSpPr/>
          <p:nvPr/>
        </p:nvGrpSpPr>
        <p:grpSpPr>
          <a:xfrm>
            <a:off x="6686869" y="3200393"/>
            <a:ext cx="11266566" cy="5486341"/>
            <a:chOff x="-2" y="-1"/>
            <a:chExt cx="11266565" cy="5486339"/>
          </a:xfrm>
        </p:grpSpPr>
        <p:sp>
          <p:nvSpPr>
            <p:cNvPr id="78" name="bk object 20"/>
            <p:cNvSpPr/>
            <p:nvPr/>
          </p:nvSpPr>
          <p:spPr>
            <a:xfrm>
              <a:off x="2607392" y="769746"/>
              <a:ext cx="5396945" cy="3525349"/>
            </a:xfrm>
            <a:prstGeom prst="rect">
              <a:avLst/>
            </a:prstGeom>
            <a:blipFill rotWithShape="1">
              <a:blip r:embed="rId6"/>
              <a:srcRect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91436" tIns="91436" rIns="91436" bIns="91436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79" name="bk object 21"/>
            <p:cNvSpPr/>
            <p:nvPr/>
          </p:nvSpPr>
          <p:spPr>
            <a:xfrm>
              <a:off x="985778" y="1240791"/>
              <a:ext cx="5919885" cy="4157096"/>
            </a:xfrm>
            <a:prstGeom prst="rect">
              <a:avLst/>
            </a:prstGeom>
            <a:blipFill rotWithShape="1">
              <a:blip r:embed="rId7"/>
              <a:srcRect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91436" tIns="91436" rIns="91436" bIns="91436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80" name="bk object 22"/>
            <p:cNvSpPr/>
            <p:nvPr/>
          </p:nvSpPr>
          <p:spPr>
            <a:xfrm>
              <a:off x="3344932" y="-2"/>
              <a:ext cx="7921632" cy="4393365"/>
            </a:xfrm>
            <a:prstGeom prst="rect">
              <a:avLst/>
            </a:prstGeom>
            <a:blipFill rotWithShape="1">
              <a:blip r:embed="rId8"/>
              <a:srcRect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91436" tIns="91436" rIns="91436" bIns="91436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81" name="bk object 23"/>
            <p:cNvSpPr/>
            <p:nvPr/>
          </p:nvSpPr>
          <p:spPr>
            <a:xfrm>
              <a:off x="-3" y="1584883"/>
              <a:ext cx="9021001" cy="3901455"/>
            </a:xfrm>
            <a:prstGeom prst="rect">
              <a:avLst/>
            </a:prstGeom>
            <a:blipFill rotWithShape="1">
              <a:blip r:embed="rId9"/>
              <a:srcRect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91436" tIns="91436" rIns="91436" bIns="91436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83" name="bk object 24"/>
          <p:cNvSpPr/>
          <p:nvPr/>
        </p:nvSpPr>
        <p:spPr>
          <a:xfrm>
            <a:off x="11730786" y="1862226"/>
            <a:ext cx="2125197" cy="646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10159" y="21600"/>
                </a:lnTo>
                <a:lnTo>
                  <a:pt x="11424" y="0"/>
                </a:lnTo>
                <a:lnTo>
                  <a:pt x="21600" y="0"/>
                </a:lnTo>
              </a:path>
            </a:pathLst>
          </a:custGeom>
          <a:ln w="3175">
            <a:solidFill>
              <a:srgbClr val="002D5E"/>
            </a:solidFill>
          </a:ln>
        </p:spPr>
        <p:txBody>
          <a:bodyPr lIns="91436" tIns="91436" rIns="91436" bIns="91436"/>
          <a:lstStyle/>
          <a:p>
            <a:pPr>
              <a:defRPr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84" name="bk object 25"/>
          <p:cNvSpPr/>
          <p:nvPr/>
        </p:nvSpPr>
        <p:spPr>
          <a:xfrm>
            <a:off x="11730786" y="2144976"/>
            <a:ext cx="216997" cy="556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7532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C74A5E"/>
          </a:solidFill>
          <a:ln w="12700">
            <a:miter lim="400000"/>
          </a:ln>
        </p:spPr>
        <p:txBody>
          <a:bodyPr lIns="91436" tIns="91436" rIns="91436" bIns="91436"/>
          <a:lstStyle/>
          <a:p>
            <a:pPr>
              <a:defRPr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85" name="bk object 26"/>
          <p:cNvSpPr/>
          <p:nvPr/>
        </p:nvSpPr>
        <p:spPr>
          <a:xfrm>
            <a:off x="11806476" y="2144976"/>
            <a:ext cx="143515" cy="1185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271" y="0"/>
                </a:lnTo>
                <a:lnTo>
                  <a:pt x="0" y="10138"/>
                </a:lnTo>
                <a:lnTo>
                  <a:pt x="12918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004F87"/>
          </a:solidFill>
          <a:ln w="12700">
            <a:miter lim="400000"/>
          </a:ln>
        </p:spPr>
        <p:txBody>
          <a:bodyPr lIns="91436" tIns="91436" rIns="91436" bIns="91436"/>
          <a:lstStyle/>
          <a:p>
            <a:pPr>
              <a:defRPr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grpSp>
        <p:nvGrpSpPr>
          <p:cNvPr id="96" name="bk object 27"/>
          <p:cNvGrpSpPr/>
          <p:nvPr/>
        </p:nvGrpSpPr>
        <p:grpSpPr>
          <a:xfrm>
            <a:off x="12047012" y="2153348"/>
            <a:ext cx="505777" cy="106193"/>
            <a:chOff x="-1" y="0"/>
            <a:chExt cx="505775" cy="106192"/>
          </a:xfrm>
        </p:grpSpPr>
        <p:sp>
          <p:nvSpPr>
            <p:cNvPr id="86" name="Shape"/>
            <p:cNvSpPr/>
            <p:nvPr/>
          </p:nvSpPr>
          <p:spPr>
            <a:xfrm>
              <a:off x="436905" y="1612"/>
              <a:ext cx="68869" cy="1029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154" y="0"/>
                  </a:moveTo>
                  <a:lnTo>
                    <a:pt x="6876" y="0"/>
                  </a:lnTo>
                  <a:lnTo>
                    <a:pt x="1777" y="69"/>
                  </a:lnTo>
                  <a:lnTo>
                    <a:pt x="0" y="69"/>
                  </a:lnTo>
                  <a:lnTo>
                    <a:pt x="0" y="21600"/>
                  </a:lnTo>
                  <a:lnTo>
                    <a:pt x="5641" y="21600"/>
                  </a:lnTo>
                  <a:lnTo>
                    <a:pt x="5641" y="13817"/>
                  </a:lnTo>
                  <a:lnTo>
                    <a:pt x="17638" y="13817"/>
                  </a:lnTo>
                  <a:lnTo>
                    <a:pt x="21600" y="10587"/>
                  </a:lnTo>
                  <a:lnTo>
                    <a:pt x="21600" y="10373"/>
                  </a:lnTo>
                  <a:lnTo>
                    <a:pt x="8358" y="10373"/>
                  </a:lnTo>
                  <a:lnTo>
                    <a:pt x="6972" y="10304"/>
                  </a:lnTo>
                  <a:lnTo>
                    <a:pt x="5641" y="10224"/>
                  </a:lnTo>
                  <a:lnTo>
                    <a:pt x="5641" y="3603"/>
                  </a:lnTo>
                  <a:lnTo>
                    <a:pt x="8557" y="3545"/>
                  </a:lnTo>
                  <a:lnTo>
                    <a:pt x="20242" y="3545"/>
                  </a:lnTo>
                  <a:lnTo>
                    <a:pt x="18927" y="2132"/>
                  </a:lnTo>
                  <a:lnTo>
                    <a:pt x="15092" y="583"/>
                  </a:lnTo>
                  <a:lnTo>
                    <a:pt x="9154" y="0"/>
                  </a:lnTo>
                  <a:close/>
                </a:path>
              </a:pathLst>
            </a:custGeom>
            <a:solidFill>
              <a:srgbClr val="231F20"/>
            </a:solidFill>
            <a:ln w="12700" cap="flat">
              <a:noFill/>
              <a:miter lim="400000"/>
            </a:ln>
            <a:effectLst/>
          </p:spPr>
          <p:txBody>
            <a:bodyPr wrap="square" lIns="91436" tIns="91436" rIns="91436" bIns="91436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87" name="Shape"/>
            <p:cNvSpPr/>
            <p:nvPr/>
          </p:nvSpPr>
          <p:spPr>
            <a:xfrm>
              <a:off x="310109" y="1612"/>
              <a:ext cx="91489" cy="1029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979" y="0"/>
                  </a:moveTo>
                  <a:lnTo>
                    <a:pt x="10237" y="0"/>
                  </a:lnTo>
                  <a:lnTo>
                    <a:pt x="0" y="21600"/>
                  </a:lnTo>
                  <a:lnTo>
                    <a:pt x="4288" y="21600"/>
                  </a:lnTo>
                  <a:lnTo>
                    <a:pt x="6806" y="16099"/>
                  </a:lnTo>
                  <a:lnTo>
                    <a:pt x="21600" y="16099"/>
                  </a:lnTo>
                  <a:lnTo>
                    <a:pt x="19925" y="12559"/>
                  </a:lnTo>
                  <a:lnTo>
                    <a:pt x="8450" y="12559"/>
                  </a:lnTo>
                  <a:lnTo>
                    <a:pt x="11994" y="4894"/>
                  </a:lnTo>
                  <a:lnTo>
                    <a:pt x="16296" y="4894"/>
                  </a:lnTo>
                  <a:lnTo>
                    <a:pt x="13979" y="0"/>
                  </a:lnTo>
                  <a:close/>
                </a:path>
              </a:pathLst>
            </a:custGeom>
            <a:solidFill>
              <a:srgbClr val="231F20"/>
            </a:solidFill>
            <a:ln w="12700" cap="flat">
              <a:noFill/>
              <a:miter lim="400000"/>
            </a:ln>
            <a:effectLst/>
          </p:spPr>
          <p:txBody>
            <a:bodyPr wrap="square" lIns="91436" tIns="91436" rIns="91436" bIns="91436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88" name="Shape"/>
            <p:cNvSpPr/>
            <p:nvPr/>
          </p:nvSpPr>
          <p:spPr>
            <a:xfrm>
              <a:off x="382803" y="78322"/>
              <a:ext cx="29825" cy="26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610" y="0"/>
                  </a:moveTo>
                  <a:lnTo>
                    <a:pt x="0" y="0"/>
                  </a:lnTo>
                  <a:lnTo>
                    <a:pt x="7727" y="21600"/>
                  </a:lnTo>
                  <a:lnTo>
                    <a:pt x="21600" y="21600"/>
                  </a:lnTo>
                  <a:lnTo>
                    <a:pt x="13610" y="0"/>
                  </a:lnTo>
                  <a:close/>
                </a:path>
              </a:pathLst>
            </a:custGeom>
            <a:solidFill>
              <a:srgbClr val="231F20"/>
            </a:solidFill>
            <a:ln w="12700" cap="flat">
              <a:noFill/>
              <a:miter lim="400000"/>
            </a:ln>
            <a:effectLst/>
          </p:spPr>
          <p:txBody>
            <a:bodyPr wrap="square" lIns="91436" tIns="91436" rIns="91436" bIns="91436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89" name="Shape"/>
            <p:cNvSpPr/>
            <p:nvPr/>
          </p:nvSpPr>
          <p:spPr>
            <a:xfrm>
              <a:off x="211658" y="318"/>
              <a:ext cx="85806" cy="1058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587" y="0"/>
                  </a:moveTo>
                  <a:lnTo>
                    <a:pt x="13217" y="0"/>
                  </a:lnTo>
                  <a:lnTo>
                    <a:pt x="7556" y="840"/>
                  </a:lnTo>
                  <a:lnTo>
                    <a:pt x="3412" y="3141"/>
                  </a:lnTo>
                  <a:lnTo>
                    <a:pt x="867" y="6570"/>
                  </a:lnTo>
                  <a:lnTo>
                    <a:pt x="0" y="10795"/>
                  </a:lnTo>
                  <a:lnTo>
                    <a:pt x="972" y="15231"/>
                  </a:lnTo>
                  <a:lnTo>
                    <a:pt x="3704" y="18640"/>
                  </a:lnTo>
                  <a:lnTo>
                    <a:pt x="7914" y="20828"/>
                  </a:lnTo>
                  <a:lnTo>
                    <a:pt x="13326" y="21600"/>
                  </a:lnTo>
                  <a:lnTo>
                    <a:pt x="16689" y="21600"/>
                  </a:lnTo>
                  <a:lnTo>
                    <a:pt x="19982" y="20636"/>
                  </a:lnTo>
                  <a:lnTo>
                    <a:pt x="21600" y="19232"/>
                  </a:lnTo>
                  <a:lnTo>
                    <a:pt x="20925" y="18159"/>
                  </a:lnTo>
                  <a:lnTo>
                    <a:pt x="8466" y="18159"/>
                  </a:lnTo>
                  <a:lnTo>
                    <a:pt x="4802" y="15164"/>
                  </a:lnTo>
                  <a:lnTo>
                    <a:pt x="4802" y="6250"/>
                  </a:lnTo>
                  <a:lnTo>
                    <a:pt x="8421" y="3436"/>
                  </a:lnTo>
                  <a:lnTo>
                    <a:pt x="20107" y="3436"/>
                  </a:lnTo>
                  <a:lnTo>
                    <a:pt x="21082" y="2130"/>
                  </a:lnTo>
                  <a:lnTo>
                    <a:pt x="19381" y="865"/>
                  </a:lnTo>
                  <a:lnTo>
                    <a:pt x="16587" y="0"/>
                  </a:lnTo>
                  <a:close/>
                </a:path>
              </a:pathLst>
            </a:custGeom>
            <a:solidFill>
              <a:srgbClr val="231F20"/>
            </a:solidFill>
            <a:ln w="12700" cap="flat">
              <a:noFill/>
              <a:miter lim="400000"/>
            </a:ln>
            <a:effectLst/>
          </p:spPr>
          <p:txBody>
            <a:bodyPr wrap="square" lIns="91436" tIns="91436" rIns="91436" bIns="91436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90" name="Shape"/>
            <p:cNvSpPr/>
            <p:nvPr/>
          </p:nvSpPr>
          <p:spPr>
            <a:xfrm>
              <a:off x="117728" y="1942"/>
              <a:ext cx="39553" cy="10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835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9835" y="21600"/>
                  </a:lnTo>
                  <a:lnTo>
                    <a:pt x="9835" y="10461"/>
                  </a:lnTo>
                  <a:lnTo>
                    <a:pt x="21600" y="10461"/>
                  </a:lnTo>
                  <a:lnTo>
                    <a:pt x="21146" y="10247"/>
                  </a:lnTo>
                  <a:lnTo>
                    <a:pt x="9835" y="10247"/>
                  </a:lnTo>
                  <a:lnTo>
                    <a:pt x="9835" y="0"/>
                  </a:lnTo>
                  <a:close/>
                </a:path>
              </a:pathLst>
            </a:custGeom>
            <a:solidFill>
              <a:srgbClr val="231F20"/>
            </a:solidFill>
            <a:ln w="12700" cap="flat">
              <a:noFill/>
              <a:miter lim="400000"/>
            </a:ln>
            <a:effectLst/>
          </p:spPr>
          <p:txBody>
            <a:bodyPr wrap="square" lIns="91436" tIns="91436" rIns="91436" bIns="91436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91" name="Shape"/>
            <p:cNvSpPr/>
            <p:nvPr/>
          </p:nvSpPr>
          <p:spPr>
            <a:xfrm>
              <a:off x="135736" y="51625"/>
              <a:ext cx="64827" cy="529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178" y="0"/>
                  </a:moveTo>
                  <a:lnTo>
                    <a:pt x="0" y="0"/>
                  </a:lnTo>
                  <a:lnTo>
                    <a:pt x="13965" y="21600"/>
                  </a:lnTo>
                  <a:lnTo>
                    <a:pt x="21600" y="21600"/>
                  </a:lnTo>
                  <a:lnTo>
                    <a:pt x="7178" y="0"/>
                  </a:lnTo>
                  <a:close/>
                </a:path>
              </a:pathLst>
            </a:custGeom>
            <a:solidFill>
              <a:srgbClr val="231F20"/>
            </a:solidFill>
            <a:ln w="12700" cap="flat">
              <a:noFill/>
              <a:miter lim="400000"/>
            </a:ln>
            <a:effectLst/>
          </p:spPr>
          <p:txBody>
            <a:bodyPr wrap="square" lIns="91436" tIns="91436" rIns="91436" bIns="91436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92" name="Shape"/>
            <p:cNvSpPr/>
            <p:nvPr/>
          </p:nvSpPr>
          <p:spPr>
            <a:xfrm>
              <a:off x="135736" y="1942"/>
              <a:ext cx="62133" cy="486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14085" y="0"/>
                  </a:lnTo>
                  <a:lnTo>
                    <a:pt x="0" y="21600"/>
                  </a:lnTo>
                  <a:lnTo>
                    <a:pt x="7200" y="21600"/>
                  </a:lnTo>
                  <a:lnTo>
                    <a:pt x="6933" y="2118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31F20"/>
            </a:solidFill>
            <a:ln w="12700" cap="flat">
              <a:noFill/>
              <a:miter lim="400000"/>
            </a:ln>
            <a:effectLst/>
          </p:spPr>
          <p:txBody>
            <a:bodyPr wrap="square" lIns="91436" tIns="91436" rIns="91436" bIns="91436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93" name="Shape"/>
            <p:cNvSpPr/>
            <p:nvPr/>
          </p:nvSpPr>
          <p:spPr>
            <a:xfrm>
              <a:off x="-2" y="80333"/>
              <a:ext cx="75129" cy="25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242" y="0"/>
                  </a:moveTo>
                  <a:lnTo>
                    <a:pt x="0" y="12625"/>
                  </a:lnTo>
                  <a:lnTo>
                    <a:pt x="2067" y="17781"/>
                  </a:lnTo>
                  <a:lnTo>
                    <a:pt x="5813" y="21600"/>
                  </a:lnTo>
                  <a:lnTo>
                    <a:pt x="9910" y="21600"/>
                  </a:lnTo>
                  <a:lnTo>
                    <a:pt x="16305" y="18437"/>
                  </a:lnTo>
                  <a:lnTo>
                    <a:pt x="21168" y="9468"/>
                  </a:lnTo>
                  <a:lnTo>
                    <a:pt x="21600" y="7510"/>
                  </a:lnTo>
                  <a:lnTo>
                    <a:pt x="6748" y="7510"/>
                  </a:lnTo>
                  <a:lnTo>
                    <a:pt x="4097" y="4179"/>
                  </a:lnTo>
                  <a:lnTo>
                    <a:pt x="2242" y="0"/>
                  </a:lnTo>
                  <a:close/>
                </a:path>
              </a:pathLst>
            </a:custGeom>
            <a:solidFill>
              <a:srgbClr val="231F20"/>
            </a:solidFill>
            <a:ln w="12700" cap="flat">
              <a:noFill/>
              <a:miter lim="400000"/>
            </a:ln>
            <a:effectLst/>
          </p:spPr>
          <p:txBody>
            <a:bodyPr wrap="square" lIns="91436" tIns="91436" rIns="91436" bIns="91436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94" name="Shape"/>
            <p:cNvSpPr/>
            <p:nvPr/>
          </p:nvSpPr>
          <p:spPr>
            <a:xfrm>
              <a:off x="23468" y="17158"/>
              <a:ext cx="64673" cy="72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283" y="0"/>
                  </a:moveTo>
                  <a:lnTo>
                    <a:pt x="9392" y="0"/>
                  </a:lnTo>
                  <a:lnTo>
                    <a:pt x="14109" y="2843"/>
                  </a:lnTo>
                  <a:lnTo>
                    <a:pt x="15263" y="7990"/>
                  </a:lnTo>
                  <a:lnTo>
                    <a:pt x="0" y="7990"/>
                  </a:lnTo>
                  <a:lnTo>
                    <a:pt x="0" y="13039"/>
                  </a:lnTo>
                  <a:lnTo>
                    <a:pt x="15424" y="13039"/>
                  </a:lnTo>
                  <a:lnTo>
                    <a:pt x="14381" y="18704"/>
                  </a:lnTo>
                  <a:lnTo>
                    <a:pt x="9443" y="21600"/>
                  </a:lnTo>
                  <a:lnTo>
                    <a:pt x="17253" y="21600"/>
                  </a:lnTo>
                  <a:lnTo>
                    <a:pt x="20342" y="17289"/>
                  </a:lnTo>
                  <a:lnTo>
                    <a:pt x="21600" y="10758"/>
                  </a:lnTo>
                  <a:lnTo>
                    <a:pt x="20325" y="4254"/>
                  </a:lnTo>
                  <a:lnTo>
                    <a:pt x="17283" y="0"/>
                  </a:lnTo>
                  <a:close/>
                </a:path>
              </a:pathLst>
            </a:custGeom>
            <a:solidFill>
              <a:srgbClr val="231F20"/>
            </a:solidFill>
            <a:ln w="12700" cap="flat">
              <a:noFill/>
              <a:miter lim="400000"/>
            </a:ln>
            <a:effectLst/>
          </p:spPr>
          <p:txBody>
            <a:bodyPr wrap="square" lIns="91436" tIns="91436" rIns="91436" bIns="91436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95" name="Shape"/>
            <p:cNvSpPr/>
            <p:nvPr/>
          </p:nvSpPr>
          <p:spPr>
            <a:xfrm>
              <a:off x="1142" y="0"/>
              <a:ext cx="74075" cy="254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310" y="0"/>
                  </a:moveTo>
                  <a:lnTo>
                    <a:pt x="5740" y="0"/>
                  </a:lnTo>
                  <a:lnTo>
                    <a:pt x="2104" y="4475"/>
                  </a:lnTo>
                  <a:lnTo>
                    <a:pt x="0" y="9835"/>
                  </a:lnTo>
                  <a:lnTo>
                    <a:pt x="2059" y="21600"/>
                  </a:lnTo>
                  <a:lnTo>
                    <a:pt x="4156" y="16859"/>
                  </a:lnTo>
                  <a:lnTo>
                    <a:pt x="6674" y="14688"/>
                  </a:lnTo>
                  <a:lnTo>
                    <a:pt x="21600" y="14688"/>
                  </a:lnTo>
                  <a:lnTo>
                    <a:pt x="21145" y="12567"/>
                  </a:lnTo>
                  <a:lnTo>
                    <a:pt x="16382" y="3273"/>
                  </a:lnTo>
                  <a:lnTo>
                    <a:pt x="10310" y="0"/>
                  </a:lnTo>
                  <a:close/>
                </a:path>
              </a:pathLst>
            </a:custGeom>
            <a:solidFill>
              <a:srgbClr val="231F20"/>
            </a:solidFill>
            <a:ln w="12700" cap="flat">
              <a:noFill/>
              <a:miter lim="400000"/>
            </a:ln>
            <a:effectLst/>
          </p:spPr>
          <p:txBody>
            <a:bodyPr wrap="square" lIns="91436" tIns="91436" rIns="91436" bIns="91436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97" name="bk object 28"/>
          <p:cNvSpPr/>
          <p:nvPr/>
        </p:nvSpPr>
        <p:spPr>
          <a:xfrm>
            <a:off x="12501904" y="2171848"/>
            <a:ext cx="31831" cy="325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8756" y="0"/>
                </a:moveTo>
                <a:lnTo>
                  <a:pt x="17118" y="0"/>
                </a:lnTo>
                <a:lnTo>
                  <a:pt x="21600" y="3473"/>
                </a:lnTo>
                <a:lnTo>
                  <a:pt x="21600" y="18194"/>
                </a:lnTo>
                <a:lnTo>
                  <a:pt x="15928" y="21600"/>
                </a:lnTo>
                <a:lnTo>
                  <a:pt x="5877" y="21600"/>
                </a:lnTo>
                <a:lnTo>
                  <a:pt x="2878" y="21381"/>
                </a:lnTo>
                <a:lnTo>
                  <a:pt x="0" y="21129"/>
                </a:lnTo>
                <a:lnTo>
                  <a:pt x="0" y="185"/>
                </a:lnTo>
                <a:lnTo>
                  <a:pt x="3292" y="84"/>
                </a:lnTo>
                <a:lnTo>
                  <a:pt x="6309" y="0"/>
                </a:lnTo>
                <a:lnTo>
                  <a:pt x="8756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lIns="91436" tIns="91436" rIns="91436" bIns="91436"/>
          <a:lstStyle/>
          <a:p>
            <a:pPr>
              <a:defRPr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98" name="bk object 29"/>
          <p:cNvSpPr/>
          <p:nvPr/>
        </p:nvSpPr>
        <p:spPr>
          <a:xfrm>
            <a:off x="12483920" y="2154956"/>
            <a:ext cx="68863" cy="1029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5641" y="21600"/>
                </a:moveTo>
                <a:lnTo>
                  <a:pt x="5641" y="13817"/>
                </a:lnTo>
                <a:lnTo>
                  <a:pt x="7035" y="13913"/>
                </a:lnTo>
                <a:lnTo>
                  <a:pt x="17521" y="13913"/>
                </a:lnTo>
                <a:lnTo>
                  <a:pt x="21600" y="10587"/>
                </a:lnTo>
                <a:lnTo>
                  <a:pt x="21600" y="6919"/>
                </a:lnTo>
                <a:lnTo>
                  <a:pt x="20986" y="4345"/>
                </a:lnTo>
                <a:lnTo>
                  <a:pt x="18927" y="2132"/>
                </a:lnTo>
                <a:lnTo>
                  <a:pt x="15092" y="583"/>
                </a:lnTo>
                <a:lnTo>
                  <a:pt x="9155" y="0"/>
                </a:lnTo>
                <a:lnTo>
                  <a:pt x="6876" y="0"/>
                </a:lnTo>
                <a:lnTo>
                  <a:pt x="1777" y="69"/>
                </a:lnTo>
                <a:lnTo>
                  <a:pt x="0" y="69"/>
                </a:lnTo>
                <a:lnTo>
                  <a:pt x="0" y="21600"/>
                </a:lnTo>
                <a:lnTo>
                  <a:pt x="5641" y="21600"/>
                </a:lnTo>
                <a:close/>
              </a:path>
            </a:pathLst>
          </a:custGeom>
          <a:ln w="3175">
            <a:solidFill>
              <a:srgbClr val="231F20"/>
            </a:solidFill>
          </a:ln>
        </p:spPr>
        <p:txBody>
          <a:bodyPr lIns="91436" tIns="91436" rIns="91436" bIns="91436"/>
          <a:lstStyle/>
          <a:p>
            <a:pPr>
              <a:defRPr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99" name="bk object 30"/>
          <p:cNvSpPr/>
          <p:nvPr/>
        </p:nvSpPr>
        <p:spPr>
          <a:xfrm>
            <a:off x="12392914" y="2178278"/>
            <a:ext cx="30029" cy="365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799" y="0"/>
                </a:moveTo>
                <a:lnTo>
                  <a:pt x="21600" y="21600"/>
                </a:lnTo>
                <a:lnTo>
                  <a:pt x="0" y="21600"/>
                </a:lnTo>
                <a:lnTo>
                  <a:pt x="10799" y="0"/>
                </a:lnTo>
                <a:close/>
              </a:path>
            </a:pathLst>
          </a:custGeom>
          <a:ln w="3175">
            <a:solidFill>
              <a:srgbClr val="231F20"/>
            </a:solidFill>
          </a:ln>
        </p:spPr>
        <p:txBody>
          <a:bodyPr lIns="91436" tIns="91436" rIns="91436" bIns="91436"/>
          <a:lstStyle/>
          <a:p>
            <a:pPr>
              <a:defRPr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100" name="bk object 31"/>
          <p:cNvSpPr/>
          <p:nvPr/>
        </p:nvSpPr>
        <p:spPr>
          <a:xfrm>
            <a:off x="12357124" y="2154956"/>
            <a:ext cx="102519" cy="1029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3826" y="21600"/>
                </a:lnTo>
                <a:lnTo>
                  <a:pt x="6074" y="16099"/>
                </a:lnTo>
                <a:lnTo>
                  <a:pt x="15317" y="16099"/>
                </a:lnTo>
                <a:lnTo>
                  <a:pt x="17565" y="21600"/>
                </a:lnTo>
                <a:lnTo>
                  <a:pt x="21600" y="21600"/>
                </a:lnTo>
                <a:lnTo>
                  <a:pt x="12475" y="0"/>
                </a:lnTo>
                <a:lnTo>
                  <a:pt x="9135" y="0"/>
                </a:lnTo>
                <a:lnTo>
                  <a:pt x="0" y="21600"/>
                </a:lnTo>
                <a:close/>
              </a:path>
            </a:pathLst>
          </a:custGeom>
          <a:ln w="3175">
            <a:solidFill>
              <a:srgbClr val="231F20"/>
            </a:solidFill>
          </a:ln>
        </p:spPr>
        <p:txBody>
          <a:bodyPr lIns="91436" tIns="91436" rIns="91436" bIns="91436"/>
          <a:lstStyle/>
          <a:p>
            <a:pPr>
              <a:defRPr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101" name="bk object 32"/>
          <p:cNvSpPr/>
          <p:nvPr/>
        </p:nvSpPr>
        <p:spPr>
          <a:xfrm>
            <a:off x="12258674" y="2153666"/>
            <a:ext cx="85807" cy="1058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867" y="16480"/>
                </a:moveTo>
                <a:lnTo>
                  <a:pt x="18090" y="17589"/>
                </a:lnTo>
                <a:lnTo>
                  <a:pt x="15916" y="18159"/>
                </a:lnTo>
                <a:lnTo>
                  <a:pt x="8466" y="18159"/>
                </a:lnTo>
                <a:lnTo>
                  <a:pt x="4802" y="15164"/>
                </a:lnTo>
                <a:lnTo>
                  <a:pt x="4802" y="6250"/>
                </a:lnTo>
                <a:lnTo>
                  <a:pt x="8421" y="3436"/>
                </a:lnTo>
                <a:lnTo>
                  <a:pt x="15800" y="3436"/>
                </a:lnTo>
                <a:lnTo>
                  <a:pt x="17514" y="4001"/>
                </a:lnTo>
                <a:lnTo>
                  <a:pt x="19055" y="4845"/>
                </a:lnTo>
                <a:lnTo>
                  <a:pt x="21082" y="2130"/>
                </a:lnTo>
                <a:lnTo>
                  <a:pt x="19381" y="865"/>
                </a:lnTo>
                <a:lnTo>
                  <a:pt x="16587" y="0"/>
                </a:lnTo>
                <a:lnTo>
                  <a:pt x="13217" y="0"/>
                </a:lnTo>
                <a:lnTo>
                  <a:pt x="7556" y="840"/>
                </a:lnTo>
                <a:lnTo>
                  <a:pt x="3412" y="3141"/>
                </a:lnTo>
                <a:lnTo>
                  <a:pt x="867" y="6570"/>
                </a:lnTo>
                <a:lnTo>
                  <a:pt x="0" y="10795"/>
                </a:lnTo>
                <a:lnTo>
                  <a:pt x="972" y="15231"/>
                </a:lnTo>
                <a:lnTo>
                  <a:pt x="3704" y="18640"/>
                </a:lnTo>
                <a:lnTo>
                  <a:pt x="7914" y="20828"/>
                </a:lnTo>
                <a:lnTo>
                  <a:pt x="13326" y="21600"/>
                </a:lnTo>
                <a:lnTo>
                  <a:pt x="16689" y="21600"/>
                </a:lnTo>
                <a:lnTo>
                  <a:pt x="19982" y="20636"/>
                </a:lnTo>
                <a:lnTo>
                  <a:pt x="21600" y="19232"/>
                </a:lnTo>
                <a:lnTo>
                  <a:pt x="19867" y="16480"/>
                </a:lnTo>
                <a:close/>
              </a:path>
            </a:pathLst>
          </a:custGeom>
          <a:ln w="3175">
            <a:solidFill>
              <a:srgbClr val="231F20"/>
            </a:solidFill>
          </a:ln>
        </p:spPr>
        <p:txBody>
          <a:bodyPr lIns="91436" tIns="91436" rIns="91436" bIns="91436"/>
          <a:lstStyle/>
          <a:p>
            <a:pPr>
              <a:defRPr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102" name="bk object 33"/>
          <p:cNvSpPr/>
          <p:nvPr/>
        </p:nvSpPr>
        <p:spPr>
          <a:xfrm>
            <a:off x="12164744" y="2155288"/>
            <a:ext cx="82833" cy="1025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4696" y="21600"/>
                </a:lnTo>
                <a:lnTo>
                  <a:pt x="4696" y="10460"/>
                </a:lnTo>
                <a:lnTo>
                  <a:pt x="15625" y="21600"/>
                </a:lnTo>
                <a:lnTo>
                  <a:pt x="21600" y="21600"/>
                </a:lnTo>
                <a:lnTo>
                  <a:pt x="9896" y="10049"/>
                </a:lnTo>
                <a:lnTo>
                  <a:pt x="20898" y="0"/>
                </a:lnTo>
                <a:lnTo>
                  <a:pt x="15261" y="0"/>
                </a:lnTo>
                <a:lnTo>
                  <a:pt x="4696" y="10246"/>
                </a:lnTo>
                <a:lnTo>
                  <a:pt x="4696" y="0"/>
                </a:lnTo>
                <a:lnTo>
                  <a:pt x="0" y="0"/>
                </a:lnTo>
                <a:lnTo>
                  <a:pt x="0" y="21600"/>
                </a:lnTo>
                <a:close/>
              </a:path>
            </a:pathLst>
          </a:custGeom>
          <a:ln w="3175">
            <a:solidFill>
              <a:srgbClr val="231F20"/>
            </a:solidFill>
          </a:ln>
        </p:spPr>
        <p:txBody>
          <a:bodyPr lIns="91436" tIns="91436" rIns="91436" bIns="91436"/>
          <a:lstStyle/>
          <a:p>
            <a:pPr>
              <a:defRPr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103" name="bk object 34"/>
          <p:cNvSpPr/>
          <p:nvPr/>
        </p:nvSpPr>
        <p:spPr>
          <a:xfrm>
            <a:off x="12047014" y="2153666"/>
            <a:ext cx="88141" cy="1058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5751" y="12324"/>
                </a:moveTo>
                <a:lnTo>
                  <a:pt x="17069" y="12324"/>
                </a:lnTo>
                <a:lnTo>
                  <a:pt x="16303" y="16185"/>
                </a:lnTo>
                <a:lnTo>
                  <a:pt x="12680" y="18159"/>
                </a:lnTo>
                <a:lnTo>
                  <a:pt x="5751" y="18159"/>
                </a:lnTo>
                <a:lnTo>
                  <a:pt x="3492" y="17345"/>
                </a:lnTo>
                <a:lnTo>
                  <a:pt x="1911" y="16325"/>
                </a:lnTo>
                <a:lnTo>
                  <a:pt x="0" y="19408"/>
                </a:lnTo>
                <a:lnTo>
                  <a:pt x="1762" y="20667"/>
                </a:lnTo>
                <a:lnTo>
                  <a:pt x="4955" y="21600"/>
                </a:lnTo>
                <a:lnTo>
                  <a:pt x="8447" y="21600"/>
                </a:lnTo>
                <a:lnTo>
                  <a:pt x="13898" y="20828"/>
                </a:lnTo>
                <a:lnTo>
                  <a:pt x="18042" y="18637"/>
                </a:lnTo>
                <a:lnTo>
                  <a:pt x="20677" y="15220"/>
                </a:lnTo>
                <a:lnTo>
                  <a:pt x="21600" y="10769"/>
                </a:lnTo>
                <a:lnTo>
                  <a:pt x="20665" y="6336"/>
                </a:lnTo>
                <a:lnTo>
                  <a:pt x="18050" y="2940"/>
                </a:lnTo>
                <a:lnTo>
                  <a:pt x="14047" y="766"/>
                </a:lnTo>
                <a:lnTo>
                  <a:pt x="8945" y="0"/>
                </a:lnTo>
                <a:lnTo>
                  <a:pt x="5104" y="0"/>
                </a:lnTo>
                <a:lnTo>
                  <a:pt x="2048" y="1047"/>
                </a:lnTo>
                <a:lnTo>
                  <a:pt x="280" y="2301"/>
                </a:lnTo>
                <a:lnTo>
                  <a:pt x="2011" y="5053"/>
                </a:lnTo>
                <a:lnTo>
                  <a:pt x="3772" y="3944"/>
                </a:lnTo>
                <a:lnTo>
                  <a:pt x="5889" y="3436"/>
                </a:lnTo>
                <a:lnTo>
                  <a:pt x="12642" y="3436"/>
                </a:lnTo>
                <a:lnTo>
                  <a:pt x="16103" y="5374"/>
                </a:lnTo>
                <a:lnTo>
                  <a:pt x="16950" y="8882"/>
                </a:lnTo>
                <a:lnTo>
                  <a:pt x="5751" y="8882"/>
                </a:lnTo>
                <a:lnTo>
                  <a:pt x="5751" y="12324"/>
                </a:lnTo>
                <a:close/>
              </a:path>
            </a:pathLst>
          </a:custGeom>
          <a:ln w="3175">
            <a:solidFill>
              <a:srgbClr val="231F20"/>
            </a:solidFill>
          </a:ln>
        </p:spPr>
        <p:txBody>
          <a:bodyPr lIns="91436" tIns="91436" rIns="91436" bIns="91436"/>
          <a:lstStyle/>
          <a:p>
            <a:pPr>
              <a:defRPr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104" name="bk object 35"/>
          <p:cNvSpPr/>
          <p:nvPr/>
        </p:nvSpPr>
        <p:spPr>
          <a:xfrm>
            <a:off x="11730786" y="2395140"/>
            <a:ext cx="216997" cy="556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7532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0054A6"/>
          </a:solidFill>
          <a:ln w="12700">
            <a:miter lim="400000"/>
          </a:ln>
        </p:spPr>
        <p:txBody>
          <a:bodyPr lIns="91436" tIns="91436" rIns="91436" bIns="91436"/>
          <a:lstStyle/>
          <a:p>
            <a:pPr>
              <a:defRPr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105" name="bk object 36"/>
          <p:cNvSpPr/>
          <p:nvPr/>
        </p:nvSpPr>
        <p:spPr>
          <a:xfrm>
            <a:off x="11806452" y="2395140"/>
            <a:ext cx="143541" cy="1185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271" y="0"/>
                </a:lnTo>
                <a:lnTo>
                  <a:pt x="0" y="10136"/>
                </a:lnTo>
                <a:lnTo>
                  <a:pt x="12919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0091D0"/>
          </a:solidFill>
          <a:ln w="12700">
            <a:miter lim="400000"/>
          </a:ln>
        </p:spPr>
        <p:txBody>
          <a:bodyPr lIns="91436" tIns="91436" rIns="91436" bIns="91436"/>
          <a:lstStyle/>
          <a:p>
            <a:pPr>
              <a:defRPr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grpSp>
        <p:nvGrpSpPr>
          <p:cNvPr id="131" name="bk object 37"/>
          <p:cNvGrpSpPr/>
          <p:nvPr/>
        </p:nvGrpSpPr>
        <p:grpSpPr>
          <a:xfrm>
            <a:off x="12057812" y="2403498"/>
            <a:ext cx="1325839" cy="106207"/>
            <a:chOff x="0" y="0"/>
            <a:chExt cx="1325837" cy="106205"/>
          </a:xfrm>
        </p:grpSpPr>
        <p:sp>
          <p:nvSpPr>
            <p:cNvPr id="106" name="Shape"/>
            <p:cNvSpPr/>
            <p:nvPr/>
          </p:nvSpPr>
          <p:spPr>
            <a:xfrm>
              <a:off x="1243001" y="1928"/>
              <a:ext cx="39473" cy="102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870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9870" y="21600"/>
                  </a:lnTo>
                  <a:lnTo>
                    <a:pt x="9870" y="10458"/>
                  </a:lnTo>
                  <a:lnTo>
                    <a:pt x="21600" y="10458"/>
                  </a:lnTo>
                  <a:lnTo>
                    <a:pt x="21133" y="10239"/>
                  </a:lnTo>
                  <a:lnTo>
                    <a:pt x="9870" y="10239"/>
                  </a:lnTo>
                  <a:lnTo>
                    <a:pt x="9870" y="0"/>
                  </a:lnTo>
                  <a:close/>
                </a:path>
              </a:pathLst>
            </a:custGeom>
            <a:solidFill>
              <a:srgbClr val="0054A6"/>
            </a:solidFill>
            <a:ln w="12700" cap="flat">
              <a:noFill/>
              <a:miter lim="400000"/>
            </a:ln>
            <a:effectLst/>
          </p:spPr>
          <p:txBody>
            <a:bodyPr wrap="square" lIns="91436" tIns="91436" rIns="91436" bIns="91436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107" name="Shape"/>
            <p:cNvSpPr/>
            <p:nvPr/>
          </p:nvSpPr>
          <p:spPr>
            <a:xfrm>
              <a:off x="1261035" y="51611"/>
              <a:ext cx="64804" cy="52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145" y="0"/>
                  </a:moveTo>
                  <a:lnTo>
                    <a:pt x="0" y="0"/>
                  </a:lnTo>
                  <a:lnTo>
                    <a:pt x="13971" y="21600"/>
                  </a:lnTo>
                  <a:lnTo>
                    <a:pt x="21600" y="21600"/>
                  </a:lnTo>
                  <a:lnTo>
                    <a:pt x="7145" y="0"/>
                  </a:lnTo>
                  <a:close/>
                </a:path>
              </a:pathLst>
            </a:custGeom>
            <a:solidFill>
              <a:srgbClr val="0054A6"/>
            </a:solidFill>
            <a:ln w="12700" cap="flat">
              <a:noFill/>
              <a:miter lim="400000"/>
            </a:ln>
            <a:effectLst/>
          </p:spPr>
          <p:txBody>
            <a:bodyPr wrap="square" lIns="91436" tIns="91436" rIns="91436" bIns="91436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108" name="Shape"/>
            <p:cNvSpPr/>
            <p:nvPr/>
          </p:nvSpPr>
          <p:spPr>
            <a:xfrm>
              <a:off x="1261035" y="1928"/>
              <a:ext cx="62136" cy="486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14085" y="0"/>
                  </a:lnTo>
                  <a:lnTo>
                    <a:pt x="0" y="21600"/>
                  </a:lnTo>
                  <a:lnTo>
                    <a:pt x="7155" y="21600"/>
                  </a:lnTo>
                  <a:lnTo>
                    <a:pt x="6923" y="21239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54A6"/>
            </a:solidFill>
            <a:ln w="12700" cap="flat">
              <a:noFill/>
              <a:miter lim="400000"/>
            </a:ln>
            <a:effectLst/>
          </p:spPr>
          <p:txBody>
            <a:bodyPr wrap="square" lIns="91436" tIns="91436" rIns="91436" bIns="91436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109" name="Shape"/>
            <p:cNvSpPr/>
            <p:nvPr/>
          </p:nvSpPr>
          <p:spPr>
            <a:xfrm>
              <a:off x="1122911" y="1928"/>
              <a:ext cx="82835" cy="102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716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4716" y="21600"/>
                  </a:lnTo>
                  <a:lnTo>
                    <a:pt x="4716" y="12366"/>
                  </a:lnTo>
                  <a:lnTo>
                    <a:pt x="21600" y="12366"/>
                  </a:lnTo>
                  <a:lnTo>
                    <a:pt x="21600" y="8822"/>
                  </a:lnTo>
                  <a:lnTo>
                    <a:pt x="4716" y="8822"/>
                  </a:lnTo>
                  <a:lnTo>
                    <a:pt x="4716" y="0"/>
                  </a:lnTo>
                  <a:close/>
                </a:path>
              </a:pathLst>
            </a:custGeom>
            <a:solidFill>
              <a:srgbClr val="0054A6"/>
            </a:solidFill>
            <a:ln w="12700" cap="flat">
              <a:noFill/>
              <a:miter lim="400000"/>
            </a:ln>
            <a:effectLst/>
          </p:spPr>
          <p:txBody>
            <a:bodyPr wrap="square" lIns="91436" tIns="91436" rIns="91436" bIns="91436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110" name="Shape"/>
            <p:cNvSpPr/>
            <p:nvPr/>
          </p:nvSpPr>
          <p:spPr>
            <a:xfrm>
              <a:off x="996089" y="1624"/>
              <a:ext cx="91605" cy="1029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974" y="0"/>
                  </a:moveTo>
                  <a:lnTo>
                    <a:pt x="10242" y="0"/>
                  </a:lnTo>
                  <a:lnTo>
                    <a:pt x="0" y="21600"/>
                  </a:lnTo>
                  <a:lnTo>
                    <a:pt x="4300" y="21600"/>
                  </a:lnTo>
                  <a:lnTo>
                    <a:pt x="6834" y="16093"/>
                  </a:lnTo>
                  <a:lnTo>
                    <a:pt x="21600" y="16093"/>
                  </a:lnTo>
                  <a:lnTo>
                    <a:pt x="19928" y="12565"/>
                  </a:lnTo>
                  <a:lnTo>
                    <a:pt x="8457" y="12565"/>
                  </a:lnTo>
                  <a:lnTo>
                    <a:pt x="12003" y="4893"/>
                  </a:lnTo>
                  <a:lnTo>
                    <a:pt x="16292" y="4893"/>
                  </a:lnTo>
                  <a:lnTo>
                    <a:pt x="13974" y="0"/>
                  </a:lnTo>
                  <a:close/>
                </a:path>
              </a:pathLst>
            </a:custGeom>
            <a:solidFill>
              <a:srgbClr val="0054A6"/>
            </a:solidFill>
            <a:ln w="12700" cap="flat">
              <a:noFill/>
              <a:miter lim="400000"/>
            </a:ln>
            <a:effectLst/>
          </p:spPr>
          <p:txBody>
            <a:bodyPr wrap="square" lIns="91436" tIns="91436" rIns="91436" bIns="91436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111" name="Shape"/>
            <p:cNvSpPr/>
            <p:nvPr/>
          </p:nvSpPr>
          <p:spPr>
            <a:xfrm>
              <a:off x="1068835" y="78310"/>
              <a:ext cx="29925" cy="26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611" y="0"/>
                  </a:moveTo>
                  <a:lnTo>
                    <a:pt x="0" y="0"/>
                  </a:lnTo>
                  <a:lnTo>
                    <a:pt x="7738" y="21600"/>
                  </a:lnTo>
                  <a:lnTo>
                    <a:pt x="21600" y="21600"/>
                  </a:lnTo>
                  <a:lnTo>
                    <a:pt x="13611" y="0"/>
                  </a:lnTo>
                  <a:close/>
                </a:path>
              </a:pathLst>
            </a:custGeom>
            <a:solidFill>
              <a:srgbClr val="0054A6"/>
            </a:solidFill>
            <a:ln w="12700" cap="flat">
              <a:noFill/>
              <a:miter lim="400000"/>
            </a:ln>
            <a:effectLst/>
          </p:spPr>
          <p:txBody>
            <a:bodyPr wrap="square" lIns="91436" tIns="91436" rIns="91436" bIns="91436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112" name="Shape"/>
            <p:cNvSpPr/>
            <p:nvPr/>
          </p:nvSpPr>
          <p:spPr>
            <a:xfrm>
              <a:off x="910514" y="1928"/>
              <a:ext cx="66299" cy="1032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548" y="0"/>
                  </a:moveTo>
                  <a:lnTo>
                    <a:pt x="0" y="0"/>
                  </a:lnTo>
                  <a:lnTo>
                    <a:pt x="0" y="21472"/>
                  </a:lnTo>
                  <a:lnTo>
                    <a:pt x="1954" y="21472"/>
                  </a:lnTo>
                  <a:lnTo>
                    <a:pt x="4825" y="21600"/>
                  </a:lnTo>
                  <a:lnTo>
                    <a:pt x="8698" y="21600"/>
                  </a:lnTo>
                  <a:lnTo>
                    <a:pt x="14178" y="21130"/>
                  </a:lnTo>
                  <a:lnTo>
                    <a:pt x="18228" y="19766"/>
                  </a:lnTo>
                  <a:lnTo>
                    <a:pt x="20173" y="18066"/>
                  </a:lnTo>
                  <a:lnTo>
                    <a:pt x="8367" y="18066"/>
                  </a:lnTo>
                  <a:lnTo>
                    <a:pt x="5868" y="17949"/>
                  </a:lnTo>
                  <a:lnTo>
                    <a:pt x="5868" y="11836"/>
                  </a:lnTo>
                  <a:lnTo>
                    <a:pt x="7366" y="11709"/>
                  </a:lnTo>
                  <a:lnTo>
                    <a:pt x="9890" y="11661"/>
                  </a:lnTo>
                  <a:lnTo>
                    <a:pt x="21600" y="11661"/>
                  </a:lnTo>
                  <a:lnTo>
                    <a:pt x="21600" y="10635"/>
                  </a:lnTo>
                  <a:lnTo>
                    <a:pt x="17653" y="8313"/>
                  </a:lnTo>
                  <a:lnTo>
                    <a:pt x="5868" y="8313"/>
                  </a:lnTo>
                  <a:lnTo>
                    <a:pt x="5868" y="3519"/>
                  </a:lnTo>
                  <a:lnTo>
                    <a:pt x="19548" y="3519"/>
                  </a:lnTo>
                  <a:lnTo>
                    <a:pt x="19548" y="0"/>
                  </a:lnTo>
                  <a:close/>
                </a:path>
              </a:pathLst>
            </a:custGeom>
            <a:solidFill>
              <a:srgbClr val="0054A6"/>
            </a:solidFill>
            <a:ln w="12700" cap="flat">
              <a:noFill/>
              <a:miter lim="400000"/>
            </a:ln>
            <a:effectLst/>
          </p:spPr>
          <p:txBody>
            <a:bodyPr wrap="square" lIns="91436" tIns="91436" rIns="91436" bIns="91436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113" name="Shape"/>
            <p:cNvSpPr/>
            <p:nvPr/>
          </p:nvSpPr>
          <p:spPr>
            <a:xfrm>
              <a:off x="769646" y="1928"/>
              <a:ext cx="39265" cy="102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978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9951" y="21600"/>
                  </a:lnTo>
                  <a:lnTo>
                    <a:pt x="9951" y="6079"/>
                  </a:lnTo>
                  <a:lnTo>
                    <a:pt x="21600" y="6079"/>
                  </a:lnTo>
                  <a:lnTo>
                    <a:pt x="9978" y="0"/>
                  </a:lnTo>
                  <a:close/>
                </a:path>
              </a:pathLst>
            </a:custGeom>
            <a:solidFill>
              <a:srgbClr val="0054A6"/>
            </a:solidFill>
            <a:ln w="12700" cap="flat">
              <a:noFill/>
              <a:miter lim="400000"/>
            </a:ln>
            <a:effectLst/>
          </p:spPr>
          <p:txBody>
            <a:bodyPr wrap="square" lIns="91436" tIns="91436" rIns="91436" bIns="91436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114" name="Rectangle"/>
            <p:cNvSpPr/>
            <p:nvPr/>
          </p:nvSpPr>
          <p:spPr>
            <a:xfrm>
              <a:off x="851662" y="30377"/>
              <a:ext cx="25405" cy="74177"/>
            </a:xfrm>
            <a:prstGeom prst="rect">
              <a:avLst/>
            </a:prstGeom>
            <a:solidFill>
              <a:srgbClr val="0054A6"/>
            </a:solidFill>
            <a:ln w="12700" cap="flat">
              <a:noFill/>
              <a:miter lim="400000"/>
            </a:ln>
            <a:effectLst/>
          </p:spPr>
          <p:txBody>
            <a:bodyPr wrap="square" lIns="91436" tIns="91436" rIns="91436" bIns="91436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115" name="Shape"/>
            <p:cNvSpPr/>
            <p:nvPr/>
          </p:nvSpPr>
          <p:spPr>
            <a:xfrm>
              <a:off x="787732" y="30809"/>
              <a:ext cx="53827" cy="451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498" y="0"/>
                  </a:moveTo>
                  <a:lnTo>
                    <a:pt x="0" y="0"/>
                  </a:lnTo>
                  <a:lnTo>
                    <a:pt x="13098" y="21600"/>
                  </a:lnTo>
                  <a:lnTo>
                    <a:pt x="14159" y="21600"/>
                  </a:lnTo>
                  <a:lnTo>
                    <a:pt x="21600" y="9134"/>
                  </a:lnTo>
                  <a:lnTo>
                    <a:pt x="14098" y="9134"/>
                  </a:lnTo>
                  <a:lnTo>
                    <a:pt x="8498" y="0"/>
                  </a:lnTo>
                  <a:close/>
                </a:path>
              </a:pathLst>
            </a:custGeom>
            <a:solidFill>
              <a:srgbClr val="0054A6"/>
            </a:solidFill>
            <a:ln w="12700" cap="flat">
              <a:noFill/>
              <a:miter lim="400000"/>
            </a:ln>
            <a:effectLst/>
          </p:spPr>
          <p:txBody>
            <a:bodyPr wrap="square" lIns="91436" tIns="91436" rIns="91436" bIns="91436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116" name="Shape"/>
            <p:cNvSpPr/>
            <p:nvPr/>
          </p:nvSpPr>
          <p:spPr>
            <a:xfrm>
              <a:off x="822860" y="1928"/>
              <a:ext cx="50423" cy="479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14320" y="0"/>
                  </a:lnTo>
                  <a:lnTo>
                    <a:pt x="0" y="21600"/>
                  </a:lnTo>
                  <a:lnTo>
                    <a:pt x="8009" y="21600"/>
                  </a:lnTo>
                  <a:lnTo>
                    <a:pt x="13961" y="12813"/>
                  </a:lnTo>
                  <a:lnTo>
                    <a:pt x="21600" y="128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54A6"/>
            </a:solidFill>
            <a:ln w="12700" cap="flat">
              <a:noFill/>
              <a:miter lim="400000"/>
            </a:ln>
            <a:effectLst/>
          </p:spPr>
          <p:txBody>
            <a:bodyPr wrap="square" lIns="91436" tIns="91436" rIns="91436" bIns="91436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117" name="Shape"/>
            <p:cNvSpPr/>
            <p:nvPr/>
          </p:nvSpPr>
          <p:spPr>
            <a:xfrm>
              <a:off x="644753" y="1928"/>
              <a:ext cx="37762" cy="102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317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9083" y="21600"/>
                  </a:lnTo>
                  <a:lnTo>
                    <a:pt x="21600" y="15361"/>
                  </a:lnTo>
                  <a:lnTo>
                    <a:pt x="10317" y="15361"/>
                  </a:lnTo>
                  <a:lnTo>
                    <a:pt x="10317" y="0"/>
                  </a:lnTo>
                  <a:close/>
                </a:path>
              </a:pathLst>
            </a:custGeom>
            <a:solidFill>
              <a:srgbClr val="0054A6"/>
            </a:solidFill>
            <a:ln w="12700" cap="flat">
              <a:noFill/>
              <a:miter lim="400000"/>
            </a:ln>
            <a:effectLst/>
          </p:spPr>
          <p:txBody>
            <a:bodyPr wrap="square" lIns="91436" tIns="91436" rIns="91436" bIns="91436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118" name="Rectangle"/>
            <p:cNvSpPr/>
            <p:nvPr/>
          </p:nvSpPr>
          <p:spPr>
            <a:xfrm>
              <a:off x="710706" y="31699"/>
              <a:ext cx="25405" cy="72855"/>
            </a:xfrm>
            <a:prstGeom prst="rect">
              <a:avLst/>
            </a:prstGeom>
            <a:solidFill>
              <a:srgbClr val="0054A6"/>
            </a:solidFill>
            <a:ln w="12700" cap="flat">
              <a:noFill/>
              <a:miter lim="400000"/>
            </a:ln>
            <a:effectLst/>
          </p:spPr>
          <p:txBody>
            <a:bodyPr wrap="square" lIns="91436" tIns="91436" rIns="91436" bIns="91436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119" name="Shape"/>
            <p:cNvSpPr/>
            <p:nvPr/>
          </p:nvSpPr>
          <p:spPr>
            <a:xfrm>
              <a:off x="662785" y="1928"/>
              <a:ext cx="69630" cy="729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16699" y="0"/>
                  </a:lnTo>
                  <a:lnTo>
                    <a:pt x="0" y="21600"/>
                  </a:lnTo>
                  <a:lnTo>
                    <a:pt x="6119" y="21600"/>
                  </a:lnTo>
                  <a:lnTo>
                    <a:pt x="16013" y="8812"/>
                  </a:lnTo>
                  <a:lnTo>
                    <a:pt x="21600" y="881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54A6"/>
            </a:solidFill>
            <a:ln w="12700" cap="flat">
              <a:noFill/>
              <a:miter lim="400000"/>
            </a:ln>
            <a:effectLst/>
          </p:spPr>
          <p:txBody>
            <a:bodyPr wrap="square" lIns="91436" tIns="91436" rIns="91436" bIns="91436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120" name="Shape"/>
            <p:cNvSpPr/>
            <p:nvPr/>
          </p:nvSpPr>
          <p:spPr>
            <a:xfrm>
              <a:off x="532281" y="304"/>
              <a:ext cx="85729" cy="1059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589" y="0"/>
                  </a:moveTo>
                  <a:lnTo>
                    <a:pt x="13229" y="0"/>
                  </a:lnTo>
                  <a:lnTo>
                    <a:pt x="7560" y="842"/>
                  </a:lnTo>
                  <a:lnTo>
                    <a:pt x="3413" y="3146"/>
                  </a:lnTo>
                  <a:lnTo>
                    <a:pt x="866" y="6575"/>
                  </a:lnTo>
                  <a:lnTo>
                    <a:pt x="0" y="10792"/>
                  </a:lnTo>
                  <a:lnTo>
                    <a:pt x="972" y="15233"/>
                  </a:lnTo>
                  <a:lnTo>
                    <a:pt x="3703" y="18642"/>
                  </a:lnTo>
                  <a:lnTo>
                    <a:pt x="7919" y="20829"/>
                  </a:lnTo>
                  <a:lnTo>
                    <a:pt x="13344" y="21600"/>
                  </a:lnTo>
                  <a:lnTo>
                    <a:pt x="16704" y="21600"/>
                  </a:lnTo>
                  <a:lnTo>
                    <a:pt x="19987" y="20636"/>
                  </a:lnTo>
                  <a:lnTo>
                    <a:pt x="21600" y="19232"/>
                  </a:lnTo>
                  <a:lnTo>
                    <a:pt x="20929" y="18154"/>
                  </a:lnTo>
                  <a:lnTo>
                    <a:pt x="8461" y="18154"/>
                  </a:lnTo>
                  <a:lnTo>
                    <a:pt x="4794" y="15170"/>
                  </a:lnTo>
                  <a:lnTo>
                    <a:pt x="4794" y="6253"/>
                  </a:lnTo>
                  <a:lnTo>
                    <a:pt x="8422" y="3440"/>
                  </a:lnTo>
                  <a:lnTo>
                    <a:pt x="20115" y="3440"/>
                  </a:lnTo>
                  <a:lnTo>
                    <a:pt x="21107" y="2119"/>
                  </a:lnTo>
                  <a:lnTo>
                    <a:pt x="19386" y="870"/>
                  </a:lnTo>
                  <a:lnTo>
                    <a:pt x="16589" y="0"/>
                  </a:lnTo>
                  <a:close/>
                </a:path>
              </a:pathLst>
            </a:custGeom>
            <a:solidFill>
              <a:srgbClr val="0054A6"/>
            </a:solidFill>
            <a:ln w="12700" cap="flat">
              <a:noFill/>
              <a:miter lim="400000"/>
            </a:ln>
            <a:effectLst/>
          </p:spPr>
          <p:txBody>
            <a:bodyPr wrap="square" lIns="91436" tIns="91436" rIns="91436" bIns="91436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121" name="Shape"/>
            <p:cNvSpPr/>
            <p:nvPr/>
          </p:nvSpPr>
          <p:spPr>
            <a:xfrm>
              <a:off x="438353" y="1928"/>
              <a:ext cx="39471" cy="102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870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9870" y="21600"/>
                  </a:lnTo>
                  <a:lnTo>
                    <a:pt x="9870" y="10458"/>
                  </a:lnTo>
                  <a:lnTo>
                    <a:pt x="21600" y="10458"/>
                  </a:lnTo>
                  <a:lnTo>
                    <a:pt x="21133" y="10239"/>
                  </a:lnTo>
                  <a:lnTo>
                    <a:pt x="9870" y="10239"/>
                  </a:lnTo>
                  <a:lnTo>
                    <a:pt x="9870" y="0"/>
                  </a:lnTo>
                  <a:close/>
                </a:path>
              </a:pathLst>
            </a:custGeom>
            <a:solidFill>
              <a:srgbClr val="0054A6"/>
            </a:solidFill>
            <a:ln w="12700" cap="flat">
              <a:noFill/>
              <a:miter lim="400000"/>
            </a:ln>
            <a:effectLst/>
          </p:spPr>
          <p:txBody>
            <a:bodyPr wrap="square" lIns="91436" tIns="91436" rIns="91436" bIns="91436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122" name="Shape"/>
            <p:cNvSpPr/>
            <p:nvPr/>
          </p:nvSpPr>
          <p:spPr>
            <a:xfrm>
              <a:off x="456385" y="51611"/>
              <a:ext cx="64751" cy="52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150" y="0"/>
                  </a:moveTo>
                  <a:lnTo>
                    <a:pt x="0" y="0"/>
                  </a:lnTo>
                  <a:lnTo>
                    <a:pt x="13999" y="21600"/>
                  </a:lnTo>
                  <a:lnTo>
                    <a:pt x="21600" y="21600"/>
                  </a:lnTo>
                  <a:lnTo>
                    <a:pt x="7150" y="0"/>
                  </a:lnTo>
                  <a:close/>
                </a:path>
              </a:pathLst>
            </a:custGeom>
            <a:solidFill>
              <a:srgbClr val="0054A6"/>
            </a:solidFill>
            <a:ln w="12700" cap="flat">
              <a:noFill/>
              <a:miter lim="400000"/>
            </a:ln>
            <a:effectLst/>
          </p:spPr>
          <p:txBody>
            <a:bodyPr wrap="square" lIns="91436" tIns="91436" rIns="91436" bIns="91436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123" name="Shape"/>
            <p:cNvSpPr/>
            <p:nvPr/>
          </p:nvSpPr>
          <p:spPr>
            <a:xfrm>
              <a:off x="456385" y="1928"/>
              <a:ext cx="62135" cy="486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14059" y="0"/>
                  </a:lnTo>
                  <a:lnTo>
                    <a:pt x="0" y="21600"/>
                  </a:lnTo>
                  <a:lnTo>
                    <a:pt x="7154" y="21600"/>
                  </a:lnTo>
                  <a:lnTo>
                    <a:pt x="6923" y="21239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54A6"/>
            </a:solidFill>
            <a:ln w="12700" cap="flat">
              <a:noFill/>
              <a:miter lim="400000"/>
            </a:ln>
            <a:effectLst/>
          </p:spPr>
          <p:txBody>
            <a:bodyPr wrap="square" lIns="91436" tIns="91436" rIns="91436" bIns="91436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124" name="Shape"/>
            <p:cNvSpPr/>
            <p:nvPr/>
          </p:nvSpPr>
          <p:spPr>
            <a:xfrm>
              <a:off x="320624" y="80343"/>
              <a:ext cx="75106" cy="258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228" y="0"/>
                  </a:moveTo>
                  <a:lnTo>
                    <a:pt x="0" y="12645"/>
                  </a:lnTo>
                  <a:lnTo>
                    <a:pt x="2067" y="17781"/>
                  </a:lnTo>
                  <a:lnTo>
                    <a:pt x="5815" y="21600"/>
                  </a:lnTo>
                  <a:lnTo>
                    <a:pt x="9914" y="21600"/>
                  </a:lnTo>
                  <a:lnTo>
                    <a:pt x="16302" y="18439"/>
                  </a:lnTo>
                  <a:lnTo>
                    <a:pt x="21161" y="9476"/>
                  </a:lnTo>
                  <a:lnTo>
                    <a:pt x="21600" y="7490"/>
                  </a:lnTo>
                  <a:lnTo>
                    <a:pt x="6735" y="7490"/>
                  </a:lnTo>
                  <a:lnTo>
                    <a:pt x="4098" y="4180"/>
                  </a:lnTo>
                  <a:lnTo>
                    <a:pt x="2228" y="0"/>
                  </a:lnTo>
                  <a:close/>
                </a:path>
              </a:pathLst>
            </a:custGeom>
            <a:solidFill>
              <a:srgbClr val="0054A6"/>
            </a:solidFill>
            <a:ln w="12700" cap="flat">
              <a:noFill/>
              <a:miter lim="400000"/>
            </a:ln>
            <a:effectLst/>
          </p:spPr>
          <p:txBody>
            <a:bodyPr wrap="square" lIns="91436" tIns="91436" rIns="91436" bIns="91436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125" name="Shape"/>
            <p:cNvSpPr/>
            <p:nvPr/>
          </p:nvSpPr>
          <p:spPr>
            <a:xfrm>
              <a:off x="344043" y="17168"/>
              <a:ext cx="64673" cy="721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295" y="0"/>
                  </a:moveTo>
                  <a:lnTo>
                    <a:pt x="9426" y="0"/>
                  </a:lnTo>
                  <a:lnTo>
                    <a:pt x="14109" y="2860"/>
                  </a:lnTo>
                  <a:lnTo>
                    <a:pt x="15288" y="7986"/>
                  </a:lnTo>
                  <a:lnTo>
                    <a:pt x="0" y="7986"/>
                  </a:lnTo>
                  <a:lnTo>
                    <a:pt x="0" y="13028"/>
                  </a:lnTo>
                  <a:lnTo>
                    <a:pt x="15432" y="13028"/>
                  </a:lnTo>
                  <a:lnTo>
                    <a:pt x="14414" y="18710"/>
                  </a:lnTo>
                  <a:lnTo>
                    <a:pt x="9451" y="21600"/>
                  </a:lnTo>
                  <a:lnTo>
                    <a:pt x="17262" y="21600"/>
                  </a:lnTo>
                  <a:lnTo>
                    <a:pt x="20342" y="17298"/>
                  </a:lnTo>
                  <a:lnTo>
                    <a:pt x="21600" y="10762"/>
                  </a:lnTo>
                  <a:lnTo>
                    <a:pt x="20328" y="4255"/>
                  </a:lnTo>
                  <a:lnTo>
                    <a:pt x="17295" y="0"/>
                  </a:lnTo>
                  <a:close/>
                </a:path>
              </a:pathLst>
            </a:custGeom>
            <a:solidFill>
              <a:srgbClr val="0054A6"/>
            </a:solidFill>
            <a:ln w="12700" cap="flat">
              <a:noFill/>
              <a:miter lim="400000"/>
            </a:ln>
            <a:effectLst/>
          </p:spPr>
          <p:txBody>
            <a:bodyPr wrap="square" lIns="91436" tIns="91436" rIns="91436" bIns="91436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126" name="Shape"/>
            <p:cNvSpPr/>
            <p:nvPr/>
          </p:nvSpPr>
          <p:spPr>
            <a:xfrm>
              <a:off x="321842" y="-1"/>
              <a:ext cx="73984" cy="25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316" y="0"/>
                  </a:moveTo>
                  <a:lnTo>
                    <a:pt x="5726" y="0"/>
                  </a:lnTo>
                  <a:lnTo>
                    <a:pt x="2099" y="4493"/>
                  </a:lnTo>
                  <a:lnTo>
                    <a:pt x="0" y="9825"/>
                  </a:lnTo>
                  <a:lnTo>
                    <a:pt x="2054" y="21600"/>
                  </a:lnTo>
                  <a:lnTo>
                    <a:pt x="4139" y="16864"/>
                  </a:lnTo>
                  <a:lnTo>
                    <a:pt x="6645" y="14694"/>
                  </a:lnTo>
                  <a:lnTo>
                    <a:pt x="21600" y="14694"/>
                  </a:lnTo>
                  <a:lnTo>
                    <a:pt x="21144" y="12564"/>
                  </a:lnTo>
                  <a:lnTo>
                    <a:pt x="16384" y="3273"/>
                  </a:lnTo>
                  <a:lnTo>
                    <a:pt x="10316" y="0"/>
                  </a:lnTo>
                  <a:close/>
                </a:path>
              </a:pathLst>
            </a:custGeom>
            <a:solidFill>
              <a:srgbClr val="0054A6"/>
            </a:solidFill>
            <a:ln w="12700" cap="flat">
              <a:noFill/>
              <a:miter lim="400000"/>
            </a:ln>
            <a:effectLst/>
          </p:spPr>
          <p:txBody>
            <a:bodyPr wrap="square" lIns="91436" tIns="91436" rIns="91436" bIns="91436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127" name="Shape"/>
            <p:cNvSpPr/>
            <p:nvPr/>
          </p:nvSpPr>
          <p:spPr>
            <a:xfrm>
              <a:off x="219024" y="304"/>
              <a:ext cx="85755" cy="1059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584" y="0"/>
                  </a:moveTo>
                  <a:lnTo>
                    <a:pt x="13218" y="0"/>
                  </a:lnTo>
                  <a:lnTo>
                    <a:pt x="7555" y="842"/>
                  </a:lnTo>
                  <a:lnTo>
                    <a:pt x="3411" y="3146"/>
                  </a:lnTo>
                  <a:lnTo>
                    <a:pt x="866" y="6575"/>
                  </a:lnTo>
                  <a:lnTo>
                    <a:pt x="0" y="10792"/>
                  </a:lnTo>
                  <a:lnTo>
                    <a:pt x="970" y="15233"/>
                  </a:lnTo>
                  <a:lnTo>
                    <a:pt x="3699" y="18642"/>
                  </a:lnTo>
                  <a:lnTo>
                    <a:pt x="7911" y="20829"/>
                  </a:lnTo>
                  <a:lnTo>
                    <a:pt x="13333" y="21600"/>
                  </a:lnTo>
                  <a:lnTo>
                    <a:pt x="16693" y="21600"/>
                  </a:lnTo>
                  <a:lnTo>
                    <a:pt x="19975" y="20636"/>
                  </a:lnTo>
                  <a:lnTo>
                    <a:pt x="21600" y="19232"/>
                  </a:lnTo>
                  <a:lnTo>
                    <a:pt x="20919" y="18154"/>
                  </a:lnTo>
                  <a:lnTo>
                    <a:pt x="8452" y="18154"/>
                  </a:lnTo>
                  <a:lnTo>
                    <a:pt x="4799" y="15170"/>
                  </a:lnTo>
                  <a:lnTo>
                    <a:pt x="4799" y="6253"/>
                  </a:lnTo>
                  <a:lnTo>
                    <a:pt x="8420" y="3440"/>
                  </a:lnTo>
                  <a:lnTo>
                    <a:pt x="20105" y="3440"/>
                  </a:lnTo>
                  <a:lnTo>
                    <a:pt x="21075" y="2119"/>
                  </a:lnTo>
                  <a:lnTo>
                    <a:pt x="19380" y="870"/>
                  </a:lnTo>
                  <a:lnTo>
                    <a:pt x="16584" y="0"/>
                  </a:lnTo>
                  <a:close/>
                </a:path>
              </a:pathLst>
            </a:custGeom>
            <a:solidFill>
              <a:srgbClr val="0054A6"/>
            </a:solidFill>
            <a:ln w="12700" cap="flat">
              <a:noFill/>
              <a:miter lim="400000"/>
            </a:ln>
            <a:effectLst/>
          </p:spPr>
          <p:txBody>
            <a:bodyPr wrap="square" lIns="91436" tIns="91436" rIns="91436" bIns="91436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128" name="Shape"/>
            <p:cNvSpPr/>
            <p:nvPr/>
          </p:nvSpPr>
          <p:spPr>
            <a:xfrm>
              <a:off x="90170" y="304"/>
              <a:ext cx="93165" cy="1059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367" y="0"/>
                  </a:moveTo>
                  <a:lnTo>
                    <a:pt x="7354" y="833"/>
                  </a:lnTo>
                  <a:lnTo>
                    <a:pt x="3445" y="3123"/>
                  </a:lnTo>
                  <a:lnTo>
                    <a:pt x="905" y="6549"/>
                  </a:lnTo>
                  <a:lnTo>
                    <a:pt x="0" y="10792"/>
                  </a:lnTo>
                  <a:lnTo>
                    <a:pt x="939" y="15233"/>
                  </a:lnTo>
                  <a:lnTo>
                    <a:pt x="3535" y="18642"/>
                  </a:lnTo>
                  <a:lnTo>
                    <a:pt x="7456" y="20829"/>
                  </a:lnTo>
                  <a:lnTo>
                    <a:pt x="12367" y="21600"/>
                  </a:lnTo>
                  <a:lnTo>
                    <a:pt x="17293" y="20794"/>
                  </a:lnTo>
                  <a:lnTo>
                    <a:pt x="21226" y="18551"/>
                  </a:lnTo>
                  <a:lnTo>
                    <a:pt x="21528" y="18154"/>
                  </a:lnTo>
                  <a:lnTo>
                    <a:pt x="7921" y="18154"/>
                  </a:lnTo>
                  <a:lnTo>
                    <a:pt x="4422" y="14978"/>
                  </a:lnTo>
                  <a:lnTo>
                    <a:pt x="4422" y="6456"/>
                  </a:lnTo>
                  <a:lnTo>
                    <a:pt x="7821" y="3440"/>
                  </a:lnTo>
                  <a:lnTo>
                    <a:pt x="21600" y="3440"/>
                  </a:lnTo>
                  <a:lnTo>
                    <a:pt x="21226" y="2952"/>
                  </a:lnTo>
                  <a:lnTo>
                    <a:pt x="17293" y="769"/>
                  </a:lnTo>
                  <a:lnTo>
                    <a:pt x="12367" y="0"/>
                  </a:lnTo>
                  <a:close/>
                </a:path>
              </a:pathLst>
            </a:custGeom>
            <a:solidFill>
              <a:srgbClr val="0054A6"/>
            </a:solidFill>
            <a:ln w="12700" cap="flat">
              <a:noFill/>
              <a:miter lim="400000"/>
            </a:ln>
            <a:effectLst/>
          </p:spPr>
          <p:txBody>
            <a:bodyPr wrap="square" lIns="91436" tIns="91436" rIns="91436" bIns="91436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129" name="Shape"/>
            <p:cNvSpPr/>
            <p:nvPr/>
          </p:nvSpPr>
          <p:spPr>
            <a:xfrm>
              <a:off x="162864" y="17168"/>
              <a:ext cx="34167" cy="721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940" y="0"/>
                  </a:moveTo>
                  <a:lnTo>
                    <a:pt x="0" y="0"/>
                  </a:lnTo>
                  <a:lnTo>
                    <a:pt x="9540" y="4427"/>
                  </a:lnTo>
                  <a:lnTo>
                    <a:pt x="9396" y="16938"/>
                  </a:lnTo>
                  <a:lnTo>
                    <a:pt x="1397" y="21600"/>
                  </a:lnTo>
                  <a:lnTo>
                    <a:pt x="12744" y="21600"/>
                  </a:lnTo>
                  <a:lnTo>
                    <a:pt x="19028" y="17161"/>
                  </a:lnTo>
                  <a:lnTo>
                    <a:pt x="21600" y="10793"/>
                  </a:lnTo>
                  <a:lnTo>
                    <a:pt x="19028" y="4281"/>
                  </a:lnTo>
                  <a:lnTo>
                    <a:pt x="12940" y="0"/>
                  </a:lnTo>
                  <a:close/>
                </a:path>
              </a:pathLst>
            </a:custGeom>
            <a:solidFill>
              <a:srgbClr val="0054A6"/>
            </a:solidFill>
            <a:ln w="12700" cap="flat">
              <a:noFill/>
              <a:miter lim="400000"/>
            </a:ln>
            <a:effectLst/>
          </p:spPr>
          <p:txBody>
            <a:bodyPr wrap="square" lIns="91436" tIns="91436" rIns="91436" bIns="91436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130" name="Shape"/>
            <p:cNvSpPr/>
            <p:nvPr/>
          </p:nvSpPr>
          <p:spPr>
            <a:xfrm>
              <a:off x="0" y="1624"/>
              <a:ext cx="68939" cy="1029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145" y="0"/>
                  </a:moveTo>
                  <a:lnTo>
                    <a:pt x="6884" y="0"/>
                  </a:lnTo>
                  <a:lnTo>
                    <a:pt x="1790" y="64"/>
                  </a:lnTo>
                  <a:lnTo>
                    <a:pt x="0" y="64"/>
                  </a:lnTo>
                  <a:lnTo>
                    <a:pt x="0" y="21600"/>
                  </a:lnTo>
                  <a:lnTo>
                    <a:pt x="5651" y="21600"/>
                  </a:lnTo>
                  <a:lnTo>
                    <a:pt x="5651" y="13828"/>
                  </a:lnTo>
                  <a:lnTo>
                    <a:pt x="17607" y="13828"/>
                  </a:lnTo>
                  <a:lnTo>
                    <a:pt x="21600" y="10587"/>
                  </a:lnTo>
                  <a:lnTo>
                    <a:pt x="21600" y="10379"/>
                  </a:lnTo>
                  <a:lnTo>
                    <a:pt x="8364" y="10379"/>
                  </a:lnTo>
                  <a:lnTo>
                    <a:pt x="6979" y="10315"/>
                  </a:lnTo>
                  <a:lnTo>
                    <a:pt x="5651" y="10208"/>
                  </a:lnTo>
                  <a:lnTo>
                    <a:pt x="5651" y="3593"/>
                  </a:lnTo>
                  <a:lnTo>
                    <a:pt x="8540" y="3534"/>
                  </a:lnTo>
                  <a:lnTo>
                    <a:pt x="20224" y="3534"/>
                  </a:lnTo>
                  <a:lnTo>
                    <a:pt x="18921" y="2136"/>
                  </a:lnTo>
                  <a:lnTo>
                    <a:pt x="15083" y="584"/>
                  </a:lnTo>
                  <a:lnTo>
                    <a:pt x="9145" y="0"/>
                  </a:lnTo>
                  <a:close/>
                </a:path>
              </a:pathLst>
            </a:custGeom>
            <a:solidFill>
              <a:srgbClr val="0054A6"/>
            </a:solidFill>
            <a:ln w="12700" cap="flat">
              <a:noFill/>
              <a:miter lim="400000"/>
            </a:ln>
            <a:effectLst/>
          </p:spPr>
          <p:txBody>
            <a:bodyPr wrap="square" lIns="91436" tIns="91436" rIns="91436" bIns="91436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132" name="bk object 38"/>
          <p:cNvSpPr/>
          <p:nvPr/>
        </p:nvSpPr>
        <p:spPr>
          <a:xfrm>
            <a:off x="11847372" y="1242338"/>
            <a:ext cx="1955195" cy="425785"/>
          </a:xfrm>
          <a:prstGeom prst="rect">
            <a:avLst/>
          </a:prstGeom>
          <a:blipFill>
            <a:blip r:embed="rId10"/>
            <a:stretch>
              <a:fillRect/>
            </a:stretch>
          </a:blipFill>
          <a:ln w="12700">
            <a:miter lim="400000"/>
          </a:ln>
        </p:spPr>
        <p:txBody>
          <a:bodyPr lIns="91436" tIns="91436" rIns="91436" bIns="91436"/>
          <a:lstStyle/>
          <a:p>
            <a:pPr>
              <a:defRPr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133" name="bk object 39"/>
          <p:cNvSpPr/>
          <p:nvPr/>
        </p:nvSpPr>
        <p:spPr>
          <a:xfrm>
            <a:off x="10896696" y="1143910"/>
            <a:ext cx="87863" cy="278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3278" y="21600"/>
                </a:lnTo>
                <a:lnTo>
                  <a:pt x="21600" y="39"/>
                </a:lnTo>
                <a:lnTo>
                  <a:pt x="0" y="0"/>
                </a:lnTo>
                <a:close/>
              </a:path>
            </a:pathLst>
          </a:custGeom>
          <a:solidFill>
            <a:srgbClr val="1B75BC"/>
          </a:solidFill>
          <a:ln w="12700">
            <a:miter lim="400000"/>
          </a:ln>
        </p:spPr>
        <p:txBody>
          <a:bodyPr lIns="91436" tIns="91436" rIns="91436" bIns="91436"/>
          <a:lstStyle/>
          <a:p>
            <a:pPr>
              <a:defRPr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134" name="bk object 40"/>
          <p:cNvSpPr/>
          <p:nvPr/>
        </p:nvSpPr>
        <p:spPr>
          <a:xfrm>
            <a:off x="10846178" y="1143888"/>
            <a:ext cx="63833" cy="5151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087" y="0"/>
                </a:moveTo>
                <a:lnTo>
                  <a:pt x="0" y="21600"/>
                </a:lnTo>
                <a:lnTo>
                  <a:pt x="21600" y="11684"/>
                </a:lnTo>
                <a:lnTo>
                  <a:pt x="17087" y="0"/>
                </a:lnTo>
                <a:close/>
              </a:path>
            </a:pathLst>
          </a:custGeom>
          <a:solidFill>
            <a:srgbClr val="ED1C24"/>
          </a:solidFill>
          <a:ln w="12700">
            <a:miter lim="400000"/>
          </a:ln>
        </p:spPr>
        <p:txBody>
          <a:bodyPr lIns="91436" tIns="91436" rIns="91436" bIns="91436"/>
          <a:lstStyle/>
          <a:p>
            <a:pPr>
              <a:defRPr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135" name="bk object 41"/>
          <p:cNvSpPr/>
          <p:nvPr/>
        </p:nvSpPr>
        <p:spPr>
          <a:xfrm>
            <a:off x="11041936" y="1150438"/>
            <a:ext cx="229645" cy="855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852" y="0"/>
                </a:moveTo>
                <a:lnTo>
                  <a:pt x="0" y="16381"/>
                </a:lnTo>
                <a:lnTo>
                  <a:pt x="21600" y="21600"/>
                </a:lnTo>
                <a:lnTo>
                  <a:pt x="15852" y="0"/>
                </a:lnTo>
                <a:close/>
              </a:path>
            </a:pathLst>
          </a:custGeom>
          <a:solidFill>
            <a:srgbClr val="1B75BC"/>
          </a:solidFill>
          <a:ln w="12700">
            <a:miter lim="400000"/>
          </a:ln>
        </p:spPr>
        <p:txBody>
          <a:bodyPr lIns="91436" tIns="91436" rIns="91436" bIns="91436"/>
          <a:lstStyle/>
          <a:p>
            <a:pPr>
              <a:defRPr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136" name="bk object 42"/>
          <p:cNvSpPr/>
          <p:nvPr/>
        </p:nvSpPr>
        <p:spPr>
          <a:xfrm>
            <a:off x="11447042" y="1143960"/>
            <a:ext cx="140085" cy="359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7528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1B75BC"/>
          </a:solidFill>
          <a:ln w="12700">
            <a:miter lim="400000"/>
          </a:ln>
        </p:spPr>
        <p:txBody>
          <a:bodyPr lIns="91436" tIns="91436" rIns="91436" bIns="91436"/>
          <a:lstStyle/>
          <a:p>
            <a:pPr>
              <a:defRPr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137" name="bk object 43"/>
          <p:cNvSpPr/>
          <p:nvPr/>
        </p:nvSpPr>
        <p:spPr>
          <a:xfrm>
            <a:off x="10682526" y="1288744"/>
            <a:ext cx="163659" cy="869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19185"/>
                </a:lnTo>
                <a:lnTo>
                  <a:pt x="12005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1B75BC"/>
          </a:solidFill>
          <a:ln w="12700">
            <a:miter lim="400000"/>
          </a:ln>
        </p:spPr>
        <p:txBody>
          <a:bodyPr lIns="91436" tIns="91436" rIns="91436" bIns="91436"/>
          <a:lstStyle/>
          <a:p>
            <a:pPr>
              <a:defRPr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138" name="bk object 44"/>
          <p:cNvSpPr/>
          <p:nvPr/>
        </p:nvSpPr>
        <p:spPr>
          <a:xfrm>
            <a:off x="10682502" y="1366032"/>
            <a:ext cx="90961" cy="1169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6" y="21600"/>
                </a:lnTo>
                <a:lnTo>
                  <a:pt x="21600" y="1796"/>
                </a:lnTo>
                <a:lnTo>
                  <a:pt x="0" y="0"/>
                </a:lnTo>
                <a:close/>
              </a:path>
            </a:pathLst>
          </a:custGeom>
          <a:solidFill>
            <a:srgbClr val="ED1C24"/>
          </a:solidFill>
          <a:ln w="12700">
            <a:miter lim="400000"/>
          </a:ln>
        </p:spPr>
        <p:txBody>
          <a:bodyPr lIns="91436" tIns="91436" rIns="91436" bIns="91436"/>
          <a:lstStyle/>
          <a:p>
            <a:pPr>
              <a:defRPr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139" name="bk object 45"/>
          <p:cNvSpPr/>
          <p:nvPr/>
        </p:nvSpPr>
        <p:spPr>
          <a:xfrm>
            <a:off x="11495884" y="1143960"/>
            <a:ext cx="92665" cy="765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275" y="0"/>
                </a:lnTo>
                <a:lnTo>
                  <a:pt x="0" y="10144"/>
                </a:lnTo>
                <a:lnTo>
                  <a:pt x="12926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ED1C24"/>
          </a:solidFill>
          <a:ln w="12700">
            <a:miter lim="400000"/>
          </a:ln>
        </p:spPr>
        <p:txBody>
          <a:bodyPr lIns="91436" tIns="91436" rIns="91436" bIns="91436"/>
          <a:lstStyle/>
          <a:p>
            <a:pPr>
              <a:defRPr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140" name="bk object 46"/>
          <p:cNvSpPr/>
          <p:nvPr/>
        </p:nvSpPr>
        <p:spPr>
          <a:xfrm>
            <a:off x="10359338" y="1552574"/>
            <a:ext cx="143593" cy="1607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21600"/>
                </a:lnTo>
                <a:lnTo>
                  <a:pt x="20465" y="11699"/>
                </a:lnTo>
                <a:lnTo>
                  <a:pt x="21600" y="0"/>
                </a:lnTo>
                <a:close/>
              </a:path>
            </a:pathLst>
          </a:custGeom>
          <a:solidFill>
            <a:srgbClr val="1B75BC"/>
          </a:solidFill>
          <a:ln w="12700">
            <a:miter lim="400000"/>
          </a:ln>
        </p:spPr>
        <p:txBody>
          <a:bodyPr lIns="91436" tIns="91436" rIns="91436" bIns="91436"/>
          <a:lstStyle/>
          <a:p>
            <a:pPr>
              <a:defRPr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141" name="bk object 47"/>
          <p:cNvSpPr/>
          <p:nvPr/>
        </p:nvSpPr>
        <p:spPr>
          <a:xfrm>
            <a:off x="10359008" y="1639670"/>
            <a:ext cx="136377" cy="986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16214"/>
                </a:lnTo>
                <a:lnTo>
                  <a:pt x="19979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ED1C24"/>
          </a:solidFill>
          <a:ln w="12700">
            <a:miter lim="400000"/>
          </a:ln>
        </p:spPr>
        <p:txBody>
          <a:bodyPr lIns="91436" tIns="91436" rIns="91436" bIns="91436"/>
          <a:lstStyle/>
          <a:p>
            <a:pPr>
              <a:defRPr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142" name="bk object 48"/>
          <p:cNvSpPr/>
          <p:nvPr/>
        </p:nvSpPr>
        <p:spPr>
          <a:xfrm>
            <a:off x="11234190" y="1315110"/>
            <a:ext cx="214379" cy="1563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8627" y="0"/>
                </a:moveTo>
                <a:lnTo>
                  <a:pt x="0" y="18470"/>
                </a:lnTo>
                <a:lnTo>
                  <a:pt x="21600" y="21600"/>
                </a:lnTo>
                <a:lnTo>
                  <a:pt x="8627" y="0"/>
                </a:lnTo>
                <a:close/>
              </a:path>
            </a:pathLst>
          </a:custGeom>
          <a:solidFill>
            <a:srgbClr val="1B75BC"/>
          </a:solidFill>
          <a:ln w="12700">
            <a:miter lim="400000"/>
          </a:ln>
        </p:spPr>
        <p:txBody>
          <a:bodyPr lIns="91436" tIns="91436" rIns="91436" bIns="91436"/>
          <a:lstStyle/>
          <a:p>
            <a:pPr>
              <a:defRPr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143" name="bk object 49"/>
          <p:cNvSpPr/>
          <p:nvPr/>
        </p:nvSpPr>
        <p:spPr>
          <a:xfrm>
            <a:off x="11136044" y="1448788"/>
            <a:ext cx="312501" cy="1529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6782" y="0"/>
                </a:moveTo>
                <a:lnTo>
                  <a:pt x="0" y="21600"/>
                </a:lnTo>
                <a:lnTo>
                  <a:pt x="21600" y="3204"/>
                </a:lnTo>
                <a:lnTo>
                  <a:pt x="6782" y="0"/>
                </a:lnTo>
                <a:close/>
              </a:path>
            </a:pathLst>
          </a:custGeom>
          <a:solidFill>
            <a:srgbClr val="ED1C24"/>
          </a:solidFill>
          <a:ln w="12700">
            <a:miter lim="400000"/>
          </a:ln>
        </p:spPr>
        <p:txBody>
          <a:bodyPr lIns="91436" tIns="91436" rIns="91436" bIns="91436"/>
          <a:lstStyle/>
          <a:p>
            <a:pPr>
              <a:defRPr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144" name="bk object 50"/>
          <p:cNvSpPr/>
          <p:nvPr/>
        </p:nvSpPr>
        <p:spPr>
          <a:xfrm>
            <a:off x="10681306" y="1589708"/>
            <a:ext cx="302063" cy="1949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7566"/>
                </a:lnTo>
                <a:lnTo>
                  <a:pt x="0" y="0"/>
                </a:lnTo>
                <a:close/>
              </a:path>
            </a:pathLst>
          </a:custGeom>
          <a:solidFill>
            <a:srgbClr val="ED1C24"/>
          </a:solidFill>
          <a:ln w="12700">
            <a:miter lim="400000"/>
          </a:ln>
        </p:spPr>
        <p:txBody>
          <a:bodyPr lIns="91436" tIns="91436" rIns="91436" bIns="91436"/>
          <a:lstStyle/>
          <a:p>
            <a:pPr>
              <a:defRPr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145" name="bk object 51"/>
          <p:cNvSpPr/>
          <p:nvPr/>
        </p:nvSpPr>
        <p:spPr>
          <a:xfrm>
            <a:off x="11217778" y="1715236"/>
            <a:ext cx="135209" cy="1806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6698"/>
                </a:lnTo>
                <a:lnTo>
                  <a:pt x="7491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1B75BC"/>
          </a:solidFill>
          <a:ln w="12700">
            <a:miter lim="400000"/>
          </a:ln>
        </p:spPr>
        <p:txBody>
          <a:bodyPr lIns="91436" tIns="91436" rIns="91436" bIns="91436"/>
          <a:lstStyle/>
          <a:p>
            <a:pPr>
              <a:defRPr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146" name="bk object 52"/>
          <p:cNvSpPr/>
          <p:nvPr/>
        </p:nvSpPr>
        <p:spPr>
          <a:xfrm>
            <a:off x="11036730" y="1771268"/>
            <a:ext cx="227943" cy="1246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157" y="0"/>
                </a:moveTo>
                <a:lnTo>
                  <a:pt x="0" y="13572"/>
                </a:lnTo>
                <a:lnTo>
                  <a:pt x="21600" y="21600"/>
                </a:lnTo>
                <a:lnTo>
                  <a:pt x="17157" y="0"/>
                </a:lnTo>
                <a:close/>
              </a:path>
            </a:pathLst>
          </a:custGeom>
          <a:solidFill>
            <a:srgbClr val="ED1C24"/>
          </a:solidFill>
          <a:ln w="12700">
            <a:miter lim="400000"/>
          </a:ln>
        </p:spPr>
        <p:txBody>
          <a:bodyPr lIns="91436" tIns="91436" rIns="91436" bIns="91436"/>
          <a:lstStyle/>
          <a:p>
            <a:pPr>
              <a:defRPr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147" name="bk object 53"/>
          <p:cNvSpPr/>
          <p:nvPr/>
        </p:nvSpPr>
        <p:spPr>
          <a:xfrm>
            <a:off x="10891542" y="1323086"/>
            <a:ext cx="226343" cy="924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948" y="0"/>
                </a:moveTo>
                <a:lnTo>
                  <a:pt x="0" y="16200"/>
                </a:lnTo>
                <a:lnTo>
                  <a:pt x="21600" y="21600"/>
                </a:lnTo>
                <a:lnTo>
                  <a:pt x="16948" y="0"/>
                </a:lnTo>
                <a:close/>
              </a:path>
            </a:pathLst>
          </a:custGeom>
          <a:solidFill>
            <a:srgbClr val="1B75BC"/>
          </a:solidFill>
          <a:ln w="12700">
            <a:miter lim="400000"/>
          </a:ln>
        </p:spPr>
        <p:txBody>
          <a:bodyPr lIns="91436" tIns="91436" rIns="91436" bIns="91436"/>
          <a:lstStyle/>
          <a:p>
            <a:pPr>
              <a:defRPr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148" name="bk object 54"/>
          <p:cNvSpPr/>
          <p:nvPr/>
        </p:nvSpPr>
        <p:spPr>
          <a:xfrm>
            <a:off x="10891542" y="1392424"/>
            <a:ext cx="226343" cy="1030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686" y="21600"/>
                </a:lnTo>
                <a:lnTo>
                  <a:pt x="21600" y="4846"/>
                </a:lnTo>
                <a:lnTo>
                  <a:pt x="0" y="0"/>
                </a:lnTo>
                <a:close/>
              </a:path>
            </a:pathLst>
          </a:custGeom>
          <a:solidFill>
            <a:srgbClr val="ED1C24"/>
          </a:solidFill>
          <a:ln w="12700">
            <a:miter lim="400000"/>
          </a:ln>
        </p:spPr>
        <p:txBody>
          <a:bodyPr lIns="91436" tIns="91436" rIns="91436" bIns="91436"/>
          <a:lstStyle/>
          <a:p>
            <a:pPr>
              <a:defRPr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149" name="bk object 55"/>
          <p:cNvSpPr/>
          <p:nvPr/>
        </p:nvSpPr>
        <p:spPr>
          <a:xfrm>
            <a:off x="0" y="0"/>
            <a:ext cx="5029200" cy="5038038"/>
          </a:xfrm>
          <a:prstGeom prst="rect">
            <a:avLst/>
          </a:prstGeom>
          <a:blipFill>
            <a:blip r:embed="rId11"/>
            <a:stretch>
              <a:fillRect/>
            </a:stretch>
          </a:blipFill>
          <a:ln w="12700">
            <a:miter lim="400000"/>
          </a:ln>
        </p:spPr>
        <p:txBody>
          <a:bodyPr lIns="91436" tIns="91436" rIns="91436" bIns="91436"/>
          <a:lstStyle/>
          <a:p>
            <a:pPr>
              <a:defRPr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150" name="bk object 56"/>
          <p:cNvSpPr/>
          <p:nvPr/>
        </p:nvSpPr>
        <p:spPr>
          <a:xfrm>
            <a:off x="0" y="9460940"/>
            <a:ext cx="5029200" cy="4255063"/>
          </a:xfrm>
          <a:prstGeom prst="rect">
            <a:avLst/>
          </a:prstGeom>
          <a:blipFill>
            <a:blip r:embed="rId12"/>
            <a:stretch>
              <a:fillRect/>
            </a:stretch>
          </a:blipFill>
          <a:ln w="12700">
            <a:miter lim="400000"/>
          </a:ln>
        </p:spPr>
        <p:txBody>
          <a:bodyPr lIns="91436" tIns="91436" rIns="91436" bIns="91436"/>
          <a:lstStyle/>
          <a:p>
            <a:pPr>
              <a:defRPr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151" name="bk object 57"/>
          <p:cNvSpPr/>
          <p:nvPr/>
        </p:nvSpPr>
        <p:spPr>
          <a:xfrm>
            <a:off x="19285204" y="0"/>
            <a:ext cx="5101187" cy="13716000"/>
          </a:xfrm>
          <a:prstGeom prst="rect">
            <a:avLst/>
          </a:prstGeom>
          <a:blipFill>
            <a:blip r:embed="rId13"/>
            <a:stretch>
              <a:fillRect/>
            </a:stretch>
          </a:blipFill>
          <a:ln w="12700">
            <a:miter lim="400000"/>
          </a:ln>
        </p:spPr>
        <p:txBody>
          <a:bodyPr lIns="91436" tIns="91436" rIns="91436" bIns="91436"/>
          <a:lstStyle/>
          <a:p>
            <a:pPr>
              <a:defRPr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152" name="bk object 58"/>
          <p:cNvSpPr/>
          <p:nvPr/>
        </p:nvSpPr>
        <p:spPr>
          <a:xfrm>
            <a:off x="0" y="4800600"/>
            <a:ext cx="5029200" cy="4800600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 w="12700">
            <a:miter lim="400000"/>
          </a:ln>
        </p:spPr>
        <p:txBody>
          <a:bodyPr lIns="91436" tIns="91436" rIns="91436" bIns="91436"/>
          <a:lstStyle/>
          <a:p>
            <a:pPr>
              <a:defRPr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153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22684643" y="12755880"/>
            <a:ext cx="492225" cy="5334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22997231" y="12814372"/>
            <a:ext cx="408237" cy="431801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5" name="Group"/>
          <p:cNvGrpSpPr/>
          <p:nvPr/>
        </p:nvGrpSpPr>
        <p:grpSpPr>
          <a:xfrm>
            <a:off x="1029023" y="12669671"/>
            <a:ext cx="992258" cy="483190"/>
            <a:chOff x="0" y="0"/>
            <a:chExt cx="992256" cy="483189"/>
          </a:xfrm>
        </p:grpSpPr>
        <p:sp>
          <p:nvSpPr>
            <p:cNvPr id="181" name="bk object 20"/>
            <p:cNvSpPr/>
            <p:nvPr/>
          </p:nvSpPr>
          <p:spPr>
            <a:xfrm>
              <a:off x="229634" y="67792"/>
              <a:ext cx="475317" cy="310485"/>
            </a:xfrm>
            <a:prstGeom prst="rect">
              <a:avLst/>
            </a:prstGeom>
            <a:blipFill rotWithShape="1">
              <a:blip r:embed="rId2"/>
              <a:srcRect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91436" tIns="91436" rIns="91436" bIns="91436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182" name="bk object 21"/>
            <p:cNvSpPr/>
            <p:nvPr/>
          </p:nvSpPr>
          <p:spPr>
            <a:xfrm>
              <a:off x="86818" y="109276"/>
              <a:ext cx="521371" cy="366125"/>
            </a:xfrm>
            <a:prstGeom prst="rect">
              <a:avLst/>
            </a:prstGeom>
            <a:blipFill rotWithShape="1">
              <a:blip r:embed="rId3"/>
              <a:srcRect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91436" tIns="91436" rIns="91436" bIns="91436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183" name="bk object 22"/>
            <p:cNvSpPr/>
            <p:nvPr/>
          </p:nvSpPr>
          <p:spPr>
            <a:xfrm>
              <a:off x="294590" y="0"/>
              <a:ext cx="697667" cy="386931"/>
            </a:xfrm>
            <a:prstGeom prst="rect">
              <a:avLst/>
            </a:prstGeom>
            <a:blipFill rotWithShape="1">
              <a:blip r:embed="rId4"/>
              <a:srcRect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91436" tIns="91436" rIns="91436" bIns="91436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184" name="bk object 23"/>
            <p:cNvSpPr/>
            <p:nvPr/>
          </p:nvSpPr>
          <p:spPr>
            <a:xfrm>
              <a:off x="-1" y="139581"/>
              <a:ext cx="794489" cy="343609"/>
            </a:xfrm>
            <a:prstGeom prst="rect">
              <a:avLst/>
            </a:prstGeom>
            <a:blipFill rotWithShape="1">
              <a:blip r:embed="rId5"/>
              <a:srcRect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91436" tIns="91436" rIns="91436" bIns="91436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186" name="Line"/>
          <p:cNvSpPr/>
          <p:nvPr/>
        </p:nvSpPr>
        <p:spPr>
          <a:xfrm>
            <a:off x="1015721" y="12217398"/>
            <a:ext cx="22352556" cy="1"/>
          </a:xfrm>
          <a:prstGeom prst="line">
            <a:avLst/>
          </a:prstGeom>
          <a:ln w="25400">
            <a:solidFill>
              <a:srgbClr val="231F20"/>
            </a:solidFill>
          </a:ln>
        </p:spPr>
        <p:txBody>
          <a:bodyPr lIns="91437" tIns="91437" rIns="91437" bIns="91437"/>
          <a:lstStyle/>
          <a:p>
            <a:endParaRPr/>
          </a:p>
        </p:txBody>
      </p:sp>
      <p:pic>
        <p:nvPicPr>
          <p:cNvPr id="187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325584" y="12669671"/>
            <a:ext cx="2010591" cy="654657"/>
          </a:xfrm>
          <a:prstGeom prst="rect">
            <a:avLst/>
          </a:prstGeom>
          <a:ln w="12700">
            <a:miter lim="400000"/>
          </a:ln>
        </p:spPr>
      </p:pic>
      <p:sp>
        <p:nvSpPr>
          <p:cNvPr id="188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22997230" y="12814373"/>
            <a:ext cx="408236" cy="431801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17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k object 16"/>
          <p:cNvSpPr/>
          <p:nvPr/>
        </p:nvSpPr>
        <p:spPr>
          <a:xfrm>
            <a:off x="-1" y="12680950"/>
            <a:ext cx="24386390" cy="0"/>
          </a:xfrm>
          <a:prstGeom prst="line">
            <a:avLst/>
          </a:prstGeom>
          <a:ln w="12700">
            <a:solidFill>
              <a:srgbClr val="231F20"/>
            </a:solidFill>
          </a:ln>
        </p:spPr>
        <p:txBody>
          <a:bodyPr lIns="91437" tIns="91437" rIns="91437" bIns="91437"/>
          <a:lstStyle/>
          <a:p>
            <a:endParaRPr/>
          </a:p>
        </p:txBody>
      </p:sp>
      <p:sp>
        <p:nvSpPr>
          <p:cNvPr id="3" name="bk object 17"/>
          <p:cNvSpPr/>
          <p:nvPr/>
        </p:nvSpPr>
        <p:spPr>
          <a:xfrm>
            <a:off x="22607598" y="13028752"/>
            <a:ext cx="342371" cy="224997"/>
          </a:xfrm>
          <a:prstGeom prst="rect">
            <a:avLst/>
          </a:prstGeom>
          <a:blipFill>
            <a:blip r:embed="rId12"/>
            <a:stretch>
              <a:fillRect/>
            </a:stretch>
          </a:blipFill>
          <a:ln w="12700">
            <a:miter lim="400000"/>
          </a:ln>
        </p:spPr>
        <p:txBody>
          <a:bodyPr lIns="91436" tIns="91436" rIns="91436" bIns="91436"/>
          <a:lstStyle/>
          <a:p>
            <a:pPr>
              <a:defRPr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4" name="bk object 18"/>
          <p:cNvSpPr/>
          <p:nvPr/>
        </p:nvSpPr>
        <p:spPr>
          <a:xfrm>
            <a:off x="22504116" y="13058826"/>
            <a:ext cx="377767" cy="265307"/>
          </a:xfrm>
          <a:prstGeom prst="rect">
            <a:avLst/>
          </a:prstGeom>
          <a:blipFill>
            <a:blip r:embed="rId13"/>
            <a:stretch>
              <a:fillRect/>
            </a:stretch>
          </a:blipFill>
          <a:ln w="12700">
            <a:miter lim="400000"/>
          </a:ln>
        </p:spPr>
        <p:txBody>
          <a:bodyPr lIns="91436" tIns="91436" rIns="91436" bIns="91436"/>
          <a:lstStyle/>
          <a:p>
            <a:pPr>
              <a:defRPr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5" name="bk object 19"/>
          <p:cNvSpPr/>
          <p:nvPr/>
        </p:nvSpPr>
        <p:spPr>
          <a:xfrm>
            <a:off x="22654640" y="12979626"/>
            <a:ext cx="505559" cy="279933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 w="12700">
            <a:miter lim="400000"/>
          </a:ln>
        </p:spPr>
        <p:txBody>
          <a:bodyPr lIns="91436" tIns="91436" rIns="91436" bIns="91436"/>
          <a:lstStyle/>
          <a:p>
            <a:pPr>
              <a:defRPr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6" name="bk object 20"/>
          <p:cNvSpPr/>
          <p:nvPr/>
        </p:nvSpPr>
        <p:spPr>
          <a:xfrm>
            <a:off x="22437064" y="13080792"/>
            <a:ext cx="579835" cy="247247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12700">
            <a:miter lim="400000"/>
          </a:ln>
        </p:spPr>
        <p:txBody>
          <a:bodyPr lIns="91436" tIns="91436" rIns="91436" bIns="91436"/>
          <a:lstStyle/>
          <a:p>
            <a:pPr>
              <a:defRPr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pic>
        <p:nvPicPr>
          <p:cNvPr id="7" name="Рисунок 1" descr="Рисунок 1"/>
          <p:cNvPicPr>
            <a:picLocks noChangeAspect="1"/>
          </p:cNvPicPr>
          <p:nvPr/>
        </p:nvPicPr>
        <p:blipFill>
          <a:blip r:embed="rId16">
            <a:extLst/>
          </a:blip>
          <a:stretch>
            <a:fillRect/>
          </a:stretch>
        </p:blipFill>
        <p:spPr>
          <a:xfrm>
            <a:off x="6480433" y="992664"/>
            <a:ext cx="17903572" cy="415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Рисунок 3" descr="Рисунок 3"/>
          <p:cNvPicPr>
            <a:picLocks noChangeAspect="1"/>
          </p:cNvPicPr>
          <p:nvPr/>
        </p:nvPicPr>
        <p:blipFill>
          <a:blip r:embed="rId17">
            <a:extLst/>
          </a:blip>
          <a:stretch>
            <a:fillRect/>
          </a:stretch>
        </p:blipFill>
        <p:spPr>
          <a:xfrm>
            <a:off x="977551" y="910286"/>
            <a:ext cx="4581237" cy="1346884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219200" y="549275"/>
            <a:ext cx="21945600" cy="26511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10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1219200" y="3200400"/>
            <a:ext cx="21945600" cy="10515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1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785600" y="12712700"/>
            <a:ext cx="5689600" cy="736600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>
            <a:lvl1pPr algn="r"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ransition spd="med"/>
  <p:txStyles>
    <p:titleStyle>
      <a:lvl1pPr marL="0" marR="0" indent="0" algn="l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200" b="0" i="0" u="none" strike="noStrike" cap="none" spc="0" baseline="0">
          <a:ln>
            <a:noFill/>
          </a:ln>
          <a:solidFill>
            <a:srgbClr val="231F20"/>
          </a:solidFill>
          <a:uFillTx/>
          <a:latin typeface="Verdana"/>
          <a:ea typeface="Verdana"/>
          <a:cs typeface="Verdana"/>
          <a:sym typeface="Verdana"/>
        </a:defRPr>
      </a:lvl1pPr>
      <a:lvl2pPr marL="0" marR="0" indent="0" algn="l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200" b="0" i="0" u="none" strike="noStrike" cap="none" spc="0" baseline="0">
          <a:ln>
            <a:noFill/>
          </a:ln>
          <a:solidFill>
            <a:srgbClr val="231F20"/>
          </a:solidFill>
          <a:uFillTx/>
          <a:latin typeface="Verdana"/>
          <a:ea typeface="Verdana"/>
          <a:cs typeface="Verdana"/>
          <a:sym typeface="Verdana"/>
        </a:defRPr>
      </a:lvl2pPr>
      <a:lvl3pPr marL="0" marR="0" indent="0" algn="l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200" b="0" i="0" u="none" strike="noStrike" cap="none" spc="0" baseline="0">
          <a:ln>
            <a:noFill/>
          </a:ln>
          <a:solidFill>
            <a:srgbClr val="231F20"/>
          </a:solidFill>
          <a:uFillTx/>
          <a:latin typeface="Verdana"/>
          <a:ea typeface="Verdana"/>
          <a:cs typeface="Verdana"/>
          <a:sym typeface="Verdana"/>
        </a:defRPr>
      </a:lvl3pPr>
      <a:lvl4pPr marL="0" marR="0" indent="0" algn="l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200" b="0" i="0" u="none" strike="noStrike" cap="none" spc="0" baseline="0">
          <a:ln>
            <a:noFill/>
          </a:ln>
          <a:solidFill>
            <a:srgbClr val="231F20"/>
          </a:solidFill>
          <a:uFillTx/>
          <a:latin typeface="Verdana"/>
          <a:ea typeface="Verdana"/>
          <a:cs typeface="Verdana"/>
          <a:sym typeface="Verdana"/>
        </a:defRPr>
      </a:lvl4pPr>
      <a:lvl5pPr marL="0" marR="0" indent="0" algn="l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200" b="0" i="0" u="none" strike="noStrike" cap="none" spc="0" baseline="0">
          <a:ln>
            <a:noFill/>
          </a:ln>
          <a:solidFill>
            <a:srgbClr val="231F20"/>
          </a:solidFill>
          <a:uFillTx/>
          <a:latin typeface="Verdana"/>
          <a:ea typeface="Verdana"/>
          <a:cs typeface="Verdana"/>
          <a:sym typeface="Verdana"/>
        </a:defRPr>
      </a:lvl5pPr>
      <a:lvl6pPr marL="0" marR="0" indent="0" algn="l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200" b="0" i="0" u="none" strike="noStrike" cap="none" spc="0" baseline="0">
          <a:ln>
            <a:noFill/>
          </a:ln>
          <a:solidFill>
            <a:srgbClr val="231F20"/>
          </a:solidFill>
          <a:uFillTx/>
          <a:latin typeface="Verdana"/>
          <a:ea typeface="Verdana"/>
          <a:cs typeface="Verdana"/>
          <a:sym typeface="Verdana"/>
        </a:defRPr>
      </a:lvl6pPr>
      <a:lvl7pPr marL="0" marR="0" indent="0" algn="l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200" b="0" i="0" u="none" strike="noStrike" cap="none" spc="0" baseline="0">
          <a:ln>
            <a:noFill/>
          </a:ln>
          <a:solidFill>
            <a:srgbClr val="231F20"/>
          </a:solidFill>
          <a:uFillTx/>
          <a:latin typeface="Verdana"/>
          <a:ea typeface="Verdana"/>
          <a:cs typeface="Verdana"/>
          <a:sym typeface="Verdana"/>
        </a:defRPr>
      </a:lvl7pPr>
      <a:lvl8pPr marL="0" marR="0" indent="0" algn="l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200" b="0" i="0" u="none" strike="noStrike" cap="none" spc="0" baseline="0">
          <a:ln>
            <a:noFill/>
          </a:ln>
          <a:solidFill>
            <a:srgbClr val="231F20"/>
          </a:solidFill>
          <a:uFillTx/>
          <a:latin typeface="Verdana"/>
          <a:ea typeface="Verdana"/>
          <a:cs typeface="Verdana"/>
          <a:sym typeface="Verdana"/>
        </a:defRPr>
      </a:lvl8pPr>
      <a:lvl9pPr marL="0" marR="0" indent="0" algn="l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200" b="0" i="0" u="none" strike="noStrike" cap="none" spc="0" baseline="0">
          <a:ln>
            <a:noFill/>
          </a:ln>
          <a:solidFill>
            <a:srgbClr val="231F20"/>
          </a:solidFill>
          <a:uFillTx/>
          <a:latin typeface="Verdana"/>
          <a:ea typeface="Verdana"/>
          <a:cs typeface="Verdana"/>
          <a:sym typeface="Verdana"/>
        </a:defRPr>
      </a:lvl9pPr>
    </p:titleStyle>
    <p:bodyStyle>
      <a:lvl1pPr marL="0" marR="0" indent="0" algn="l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sng" strike="noStrike" cap="none" spc="0" baseline="0">
          <a:ln>
            <a:noFill/>
          </a:ln>
          <a:solidFill>
            <a:srgbClr val="231F20"/>
          </a:solidFill>
          <a:uFillTx/>
          <a:latin typeface="Arial"/>
          <a:ea typeface="Arial"/>
          <a:cs typeface="Arial"/>
          <a:sym typeface="Arial"/>
        </a:defRPr>
      </a:lvl1pPr>
      <a:lvl2pPr marL="0" marR="0" indent="0" algn="l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sng" strike="noStrike" cap="none" spc="0" baseline="0">
          <a:ln>
            <a:noFill/>
          </a:ln>
          <a:solidFill>
            <a:srgbClr val="231F20"/>
          </a:solidFill>
          <a:uFillTx/>
          <a:latin typeface="Arial"/>
          <a:ea typeface="Arial"/>
          <a:cs typeface="Arial"/>
          <a:sym typeface="Arial"/>
        </a:defRPr>
      </a:lvl2pPr>
      <a:lvl3pPr marL="0" marR="0" indent="0" algn="l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sng" strike="noStrike" cap="none" spc="0" baseline="0">
          <a:ln>
            <a:noFill/>
          </a:ln>
          <a:solidFill>
            <a:srgbClr val="231F20"/>
          </a:solidFill>
          <a:uFillTx/>
          <a:latin typeface="Arial"/>
          <a:ea typeface="Arial"/>
          <a:cs typeface="Arial"/>
          <a:sym typeface="Arial"/>
        </a:defRPr>
      </a:lvl3pPr>
      <a:lvl4pPr marL="0" marR="0" indent="0" algn="l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sng" strike="noStrike" cap="none" spc="0" baseline="0">
          <a:ln>
            <a:noFill/>
          </a:ln>
          <a:solidFill>
            <a:srgbClr val="231F20"/>
          </a:solidFill>
          <a:uFillTx/>
          <a:latin typeface="Arial"/>
          <a:ea typeface="Arial"/>
          <a:cs typeface="Arial"/>
          <a:sym typeface="Arial"/>
        </a:defRPr>
      </a:lvl4pPr>
      <a:lvl5pPr marL="0" marR="0" indent="0" algn="l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sng" strike="noStrike" cap="none" spc="0" baseline="0">
          <a:ln>
            <a:noFill/>
          </a:ln>
          <a:solidFill>
            <a:srgbClr val="231F20"/>
          </a:solidFill>
          <a:uFillTx/>
          <a:latin typeface="Arial"/>
          <a:ea typeface="Arial"/>
          <a:cs typeface="Arial"/>
          <a:sym typeface="Arial"/>
        </a:defRPr>
      </a:lvl5pPr>
      <a:lvl6pPr marL="0" marR="0" indent="0" algn="l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sng" strike="noStrike" cap="none" spc="0" baseline="0">
          <a:ln>
            <a:noFill/>
          </a:ln>
          <a:solidFill>
            <a:srgbClr val="231F20"/>
          </a:solidFill>
          <a:uFillTx/>
          <a:latin typeface="Arial"/>
          <a:ea typeface="Arial"/>
          <a:cs typeface="Arial"/>
          <a:sym typeface="Arial"/>
        </a:defRPr>
      </a:lvl6pPr>
      <a:lvl7pPr marL="0" marR="0" indent="0" algn="l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sng" strike="noStrike" cap="none" spc="0" baseline="0">
          <a:ln>
            <a:noFill/>
          </a:ln>
          <a:solidFill>
            <a:srgbClr val="231F20"/>
          </a:solidFill>
          <a:uFillTx/>
          <a:latin typeface="Arial"/>
          <a:ea typeface="Arial"/>
          <a:cs typeface="Arial"/>
          <a:sym typeface="Arial"/>
        </a:defRPr>
      </a:lvl7pPr>
      <a:lvl8pPr marL="0" marR="0" indent="0" algn="l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sng" strike="noStrike" cap="none" spc="0" baseline="0">
          <a:ln>
            <a:noFill/>
          </a:ln>
          <a:solidFill>
            <a:srgbClr val="231F20"/>
          </a:solidFill>
          <a:uFillTx/>
          <a:latin typeface="Arial"/>
          <a:ea typeface="Arial"/>
          <a:cs typeface="Arial"/>
          <a:sym typeface="Arial"/>
        </a:defRPr>
      </a:lvl8pPr>
      <a:lvl9pPr marL="0" marR="0" indent="0" algn="l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sng" strike="noStrike" cap="none" spc="0" baseline="0">
          <a:ln>
            <a:noFill/>
          </a:ln>
          <a:solidFill>
            <a:srgbClr val="231F20"/>
          </a:solidFill>
          <a:uFillTx/>
          <a:latin typeface="Arial"/>
          <a:ea typeface="Arial"/>
          <a:cs typeface="Arial"/>
          <a:sym typeface="Arial"/>
        </a:defRPr>
      </a:lvl9pPr>
    </p:bodyStyle>
    <p:otherStyle>
      <a:lvl1pPr marL="0" marR="0" indent="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tif"/><Relationship Id="rId13" Type="http://schemas.openxmlformats.org/officeDocument/2006/relationships/image" Target="../media/image105.tif"/><Relationship Id="rId3" Type="http://schemas.openxmlformats.org/officeDocument/2006/relationships/image" Target="../media/image19.png"/><Relationship Id="rId7" Type="http://schemas.openxmlformats.org/officeDocument/2006/relationships/image" Target="../media/image99.png"/><Relationship Id="rId12" Type="http://schemas.openxmlformats.org/officeDocument/2006/relationships/image" Target="../media/image104.tif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8.jpeg"/><Relationship Id="rId11" Type="http://schemas.openxmlformats.org/officeDocument/2006/relationships/image" Target="../media/image103.tif"/><Relationship Id="rId5" Type="http://schemas.openxmlformats.org/officeDocument/2006/relationships/image" Target="../media/image97.jpeg"/><Relationship Id="rId10" Type="http://schemas.openxmlformats.org/officeDocument/2006/relationships/image" Target="../media/image102.tif"/><Relationship Id="rId4" Type="http://schemas.openxmlformats.org/officeDocument/2006/relationships/image" Target="../media/image96.png"/><Relationship Id="rId9" Type="http://schemas.openxmlformats.org/officeDocument/2006/relationships/image" Target="../media/image101.tif"/><Relationship Id="rId14" Type="http://schemas.openxmlformats.org/officeDocument/2006/relationships/image" Target="../media/image106.t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3" Type="http://schemas.openxmlformats.org/officeDocument/2006/relationships/image" Target="../media/image19.png"/><Relationship Id="rId7" Type="http://schemas.openxmlformats.org/officeDocument/2006/relationships/image" Target="../media/image11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9.png"/><Relationship Id="rId11" Type="http://schemas.openxmlformats.org/officeDocument/2006/relationships/image" Target="../media/image96.png"/><Relationship Id="rId5" Type="http://schemas.openxmlformats.org/officeDocument/2006/relationships/image" Target="../media/image108.png"/><Relationship Id="rId10" Type="http://schemas.openxmlformats.org/officeDocument/2006/relationships/image" Target="../media/image113.png"/><Relationship Id="rId4" Type="http://schemas.openxmlformats.org/officeDocument/2006/relationships/image" Target="../media/image107.png"/><Relationship Id="rId9" Type="http://schemas.openxmlformats.org/officeDocument/2006/relationships/image" Target="../media/image1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6.jpeg"/><Relationship Id="rId5" Type="http://schemas.openxmlformats.org/officeDocument/2006/relationships/image" Target="../media/image115.jpeg"/><Relationship Id="rId4" Type="http://schemas.openxmlformats.org/officeDocument/2006/relationships/image" Target="../media/image114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26" Type="http://schemas.openxmlformats.org/officeDocument/2006/relationships/image" Target="../media/image48.jpeg"/><Relationship Id="rId21" Type="http://schemas.openxmlformats.org/officeDocument/2006/relationships/image" Target="../media/image43.png"/><Relationship Id="rId34" Type="http://schemas.openxmlformats.org/officeDocument/2006/relationships/image" Target="../media/image56.png"/><Relationship Id="rId42" Type="http://schemas.openxmlformats.org/officeDocument/2006/relationships/image" Target="../media/image64.png"/><Relationship Id="rId47" Type="http://schemas.openxmlformats.org/officeDocument/2006/relationships/image" Target="../media/image69.png"/><Relationship Id="rId50" Type="http://schemas.openxmlformats.org/officeDocument/2006/relationships/image" Target="../media/image72.png"/><Relationship Id="rId55" Type="http://schemas.openxmlformats.org/officeDocument/2006/relationships/image" Target="../media/image77.png"/><Relationship Id="rId63" Type="http://schemas.openxmlformats.org/officeDocument/2006/relationships/image" Target="../media/image85.png"/><Relationship Id="rId7" Type="http://schemas.openxmlformats.org/officeDocument/2006/relationships/image" Target="../media/image29.png"/><Relationship Id="rId2" Type="http://schemas.openxmlformats.org/officeDocument/2006/relationships/image" Target="../media/image26.png"/><Relationship Id="rId16" Type="http://schemas.openxmlformats.org/officeDocument/2006/relationships/image" Target="../media/image38.png"/><Relationship Id="rId29" Type="http://schemas.openxmlformats.org/officeDocument/2006/relationships/image" Target="../media/image51.png"/><Relationship Id="rId11" Type="http://schemas.openxmlformats.org/officeDocument/2006/relationships/image" Target="../media/image33.png"/><Relationship Id="rId24" Type="http://schemas.openxmlformats.org/officeDocument/2006/relationships/image" Target="../media/image46.png"/><Relationship Id="rId32" Type="http://schemas.openxmlformats.org/officeDocument/2006/relationships/image" Target="../media/image54.png"/><Relationship Id="rId37" Type="http://schemas.openxmlformats.org/officeDocument/2006/relationships/image" Target="../media/image59.png"/><Relationship Id="rId40" Type="http://schemas.openxmlformats.org/officeDocument/2006/relationships/image" Target="../media/image62.png"/><Relationship Id="rId45" Type="http://schemas.openxmlformats.org/officeDocument/2006/relationships/image" Target="../media/image67.png"/><Relationship Id="rId53" Type="http://schemas.openxmlformats.org/officeDocument/2006/relationships/image" Target="../media/image75.png"/><Relationship Id="rId58" Type="http://schemas.openxmlformats.org/officeDocument/2006/relationships/image" Target="../media/image80.png"/><Relationship Id="rId66" Type="http://schemas.openxmlformats.org/officeDocument/2006/relationships/image" Target="../media/image88.jpeg"/><Relationship Id="rId5" Type="http://schemas.openxmlformats.org/officeDocument/2006/relationships/image" Target="../media/image27.png"/><Relationship Id="rId61" Type="http://schemas.openxmlformats.org/officeDocument/2006/relationships/image" Target="../media/image83.png"/><Relationship Id="rId19" Type="http://schemas.openxmlformats.org/officeDocument/2006/relationships/image" Target="../media/image41.png"/><Relationship Id="rId14" Type="http://schemas.openxmlformats.org/officeDocument/2006/relationships/image" Target="../media/image36.png"/><Relationship Id="rId22" Type="http://schemas.openxmlformats.org/officeDocument/2006/relationships/image" Target="../media/image44.png"/><Relationship Id="rId27" Type="http://schemas.openxmlformats.org/officeDocument/2006/relationships/image" Target="../media/image49.png"/><Relationship Id="rId30" Type="http://schemas.openxmlformats.org/officeDocument/2006/relationships/image" Target="../media/image52.png"/><Relationship Id="rId35" Type="http://schemas.openxmlformats.org/officeDocument/2006/relationships/image" Target="../media/image57.png"/><Relationship Id="rId43" Type="http://schemas.openxmlformats.org/officeDocument/2006/relationships/image" Target="../media/image65.png"/><Relationship Id="rId48" Type="http://schemas.openxmlformats.org/officeDocument/2006/relationships/image" Target="../media/image70.png"/><Relationship Id="rId56" Type="http://schemas.openxmlformats.org/officeDocument/2006/relationships/image" Target="../media/image78.png"/><Relationship Id="rId64" Type="http://schemas.openxmlformats.org/officeDocument/2006/relationships/image" Target="../media/image86.png"/><Relationship Id="rId8" Type="http://schemas.openxmlformats.org/officeDocument/2006/relationships/image" Target="../media/image30.png"/><Relationship Id="rId51" Type="http://schemas.openxmlformats.org/officeDocument/2006/relationships/image" Target="../media/image73.png"/><Relationship Id="rId3" Type="http://schemas.openxmlformats.org/officeDocument/2006/relationships/image" Target="../media/image19.png"/><Relationship Id="rId12" Type="http://schemas.openxmlformats.org/officeDocument/2006/relationships/image" Target="../media/image34.png"/><Relationship Id="rId17" Type="http://schemas.openxmlformats.org/officeDocument/2006/relationships/image" Target="../media/image39.png"/><Relationship Id="rId25" Type="http://schemas.openxmlformats.org/officeDocument/2006/relationships/image" Target="../media/image47.png"/><Relationship Id="rId33" Type="http://schemas.openxmlformats.org/officeDocument/2006/relationships/image" Target="../media/image55.png"/><Relationship Id="rId38" Type="http://schemas.openxmlformats.org/officeDocument/2006/relationships/image" Target="../media/image60.png"/><Relationship Id="rId46" Type="http://schemas.openxmlformats.org/officeDocument/2006/relationships/image" Target="../media/image68.png"/><Relationship Id="rId59" Type="http://schemas.openxmlformats.org/officeDocument/2006/relationships/image" Target="../media/image81.png"/><Relationship Id="rId20" Type="http://schemas.openxmlformats.org/officeDocument/2006/relationships/image" Target="../media/image42.png"/><Relationship Id="rId41" Type="http://schemas.openxmlformats.org/officeDocument/2006/relationships/image" Target="../media/image63.png"/><Relationship Id="rId54" Type="http://schemas.openxmlformats.org/officeDocument/2006/relationships/image" Target="../media/image76.png"/><Relationship Id="rId62" Type="http://schemas.openxmlformats.org/officeDocument/2006/relationships/image" Target="../media/image84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8.jpeg"/><Relationship Id="rId15" Type="http://schemas.openxmlformats.org/officeDocument/2006/relationships/image" Target="../media/image37.png"/><Relationship Id="rId23" Type="http://schemas.openxmlformats.org/officeDocument/2006/relationships/image" Target="../media/image45.png"/><Relationship Id="rId28" Type="http://schemas.openxmlformats.org/officeDocument/2006/relationships/image" Target="../media/image50.png"/><Relationship Id="rId36" Type="http://schemas.openxmlformats.org/officeDocument/2006/relationships/image" Target="../media/image58.png"/><Relationship Id="rId49" Type="http://schemas.openxmlformats.org/officeDocument/2006/relationships/image" Target="../media/image71.png"/><Relationship Id="rId57" Type="http://schemas.openxmlformats.org/officeDocument/2006/relationships/image" Target="../media/image79.png"/><Relationship Id="rId10" Type="http://schemas.openxmlformats.org/officeDocument/2006/relationships/image" Target="../media/image32.png"/><Relationship Id="rId31" Type="http://schemas.openxmlformats.org/officeDocument/2006/relationships/image" Target="../media/image53.png"/><Relationship Id="rId44" Type="http://schemas.openxmlformats.org/officeDocument/2006/relationships/image" Target="../media/image66.png"/><Relationship Id="rId52" Type="http://schemas.openxmlformats.org/officeDocument/2006/relationships/image" Target="../media/image74.png"/><Relationship Id="rId60" Type="http://schemas.openxmlformats.org/officeDocument/2006/relationships/image" Target="../media/image82.png"/><Relationship Id="rId65" Type="http://schemas.openxmlformats.org/officeDocument/2006/relationships/image" Target="../media/image87.png"/><Relationship Id="rId4" Type="http://schemas.openxmlformats.org/officeDocument/2006/relationships/chart" Target="../charts/chart1.xml"/><Relationship Id="rId9" Type="http://schemas.openxmlformats.org/officeDocument/2006/relationships/image" Target="../media/image31.png"/><Relationship Id="rId13" Type="http://schemas.openxmlformats.org/officeDocument/2006/relationships/image" Target="../media/image35.jpeg"/><Relationship Id="rId18" Type="http://schemas.openxmlformats.org/officeDocument/2006/relationships/image" Target="../media/image40.png"/><Relationship Id="rId39" Type="http://schemas.openxmlformats.org/officeDocument/2006/relationships/image" Target="../media/image6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Изображение" descr="Изображение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29439" y="-3127658"/>
            <a:ext cx="29284610" cy="16183610"/>
          </a:xfrm>
          <a:prstGeom prst="rect">
            <a:avLst/>
          </a:prstGeom>
          <a:ln w="12700">
            <a:miter lim="400000"/>
          </a:ln>
        </p:spPr>
      </p:pic>
      <p:sp>
        <p:nvSpPr>
          <p:cNvPr id="207" name="Название 1"/>
          <p:cNvSpPr txBox="1"/>
          <p:nvPr/>
        </p:nvSpPr>
        <p:spPr>
          <a:xfrm>
            <a:off x="-11306342" y="12403760"/>
            <a:ext cx="9558476" cy="7172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>
            <a:lvl1pPr defTabSz="1792223">
              <a:lnSpc>
                <a:spcPct val="70000"/>
              </a:lnSpc>
              <a:defRPr sz="4704"/>
            </a:lvl1pPr>
          </a:lstStyle>
          <a:p>
            <a:r>
              <a:t>Компании прошло первый этап </a:t>
            </a:r>
          </a:p>
        </p:txBody>
      </p:sp>
      <p:sp>
        <p:nvSpPr>
          <p:cNvPr id="208" name="Название 1"/>
          <p:cNvSpPr txBox="1"/>
          <p:nvPr/>
        </p:nvSpPr>
        <p:spPr>
          <a:xfrm>
            <a:off x="-11520342" y="7028198"/>
            <a:ext cx="7646134" cy="57477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b">
            <a:normAutofit/>
          </a:bodyPr>
          <a:lstStyle>
            <a:lvl1pPr>
              <a:defRPr sz="34800" cap="all"/>
            </a:lvl1pPr>
          </a:lstStyle>
          <a:p>
            <a:r>
              <a:t>62</a:t>
            </a:r>
          </a:p>
        </p:txBody>
      </p:sp>
      <p:sp>
        <p:nvSpPr>
          <p:cNvPr id="209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23461423" y="816332"/>
            <a:ext cx="210469" cy="43180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>
              <a:defRPr sz="2800" b="1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t>1</a:t>
            </a:fld>
            <a:endParaRPr/>
          </a:p>
        </p:txBody>
      </p:sp>
      <p:sp>
        <p:nvSpPr>
          <p:cNvPr id="210" name="Прямоугольник"/>
          <p:cNvSpPr/>
          <p:nvPr/>
        </p:nvSpPr>
        <p:spPr>
          <a:xfrm>
            <a:off x="-279547" y="3547483"/>
            <a:ext cx="24418424" cy="5065986"/>
          </a:xfrm>
          <a:prstGeom prst="rect">
            <a:avLst/>
          </a:prstGeom>
          <a:solidFill>
            <a:srgbClr val="FFFFFF">
              <a:alpha val="90000"/>
            </a:srgbClr>
          </a:solidFill>
          <a:ln w="12700">
            <a:miter lim="400000"/>
          </a:ln>
        </p:spPr>
        <p:txBody>
          <a:bodyPr lIns="91436" tIns="91436" rIns="91436" bIns="91436" anchor="ctr"/>
          <a:lstStyle/>
          <a:p>
            <a:endParaRPr/>
          </a:p>
        </p:txBody>
      </p:sp>
      <p:sp>
        <p:nvSpPr>
          <p:cNvPr id="211" name="Программа  «Made in Russia»    по продвижению известных российских брендов и товаров  за рубежом.…"/>
          <p:cNvSpPr txBox="1"/>
          <p:nvPr/>
        </p:nvSpPr>
        <p:spPr>
          <a:xfrm>
            <a:off x="-49527" y="4723382"/>
            <a:ext cx="23958384" cy="388823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36" tIns="91436" rIns="91436" bIns="91436" anchor="ctr">
            <a:spAutoFit/>
          </a:bodyPr>
          <a:lstStyle/>
          <a:p>
            <a:pPr algn="ctr">
              <a:lnSpc>
                <a:spcPts val="9160"/>
              </a:lnSpc>
            </a:pPr>
            <a:r>
              <a:rPr lang="ru-RU" sz="9600" b="1" spc="-500" dirty="0">
                <a:latin typeface="Century Gothic"/>
                <a:cs typeface="Century Gothic"/>
              </a:rPr>
              <a:t>MADE   IN  </a:t>
            </a:r>
            <a:r>
              <a:rPr lang="ru-RU" sz="9600" b="1" spc="-500" dirty="0" smtClean="0">
                <a:latin typeface="Century Gothic"/>
                <a:cs typeface="Century Gothic"/>
              </a:rPr>
              <a:t>RUSSIA</a:t>
            </a:r>
            <a:endParaRPr lang="en-US" sz="9600" b="1" spc="-500" dirty="0" smtClean="0">
              <a:latin typeface="Century Gothic"/>
              <a:cs typeface="Century Gothic"/>
            </a:endParaRPr>
          </a:p>
          <a:p>
            <a:pPr algn="ctr">
              <a:lnSpc>
                <a:spcPts val="9160"/>
              </a:lnSpc>
            </a:pPr>
            <a:endParaRPr lang="ru-RU" sz="9600" spc="-500" dirty="0">
              <a:latin typeface="Century Gothic"/>
              <a:cs typeface="Century Gothic"/>
            </a:endParaRPr>
          </a:p>
          <a:p>
            <a:pPr algn="ctr">
              <a:lnSpc>
                <a:spcPts val="4000"/>
              </a:lnSpc>
            </a:pPr>
            <a:r>
              <a:rPr lang="ru-RU" sz="8000" spc="-300" dirty="0">
                <a:solidFill>
                  <a:srgbClr val="A98B61"/>
                </a:solidFill>
                <a:latin typeface="Century Gothic"/>
                <a:cs typeface="Century Gothic"/>
              </a:rPr>
              <a:t>РОССИЯ СТРОИТ ЭКСПОРТНЫЙ БРЕНД</a:t>
            </a:r>
            <a:endParaRPr lang="ru-RU" sz="8000" spc="-300" dirty="0">
              <a:latin typeface="Century Gothic"/>
              <a:cs typeface="Century Gothic"/>
            </a:endParaRPr>
          </a:p>
          <a:p>
            <a:pPr algn="ctr">
              <a:defRPr sz="8000" cap="all" spc="400"/>
            </a:pPr>
            <a:endParaRPr sz="5400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9" name="Изображение" descr="Изображение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066414" y="6596150"/>
            <a:ext cx="27388583" cy="15296158"/>
          </a:xfrm>
          <a:prstGeom prst="rect">
            <a:avLst/>
          </a:prstGeom>
          <a:ln w="12700">
            <a:miter lim="400000"/>
          </a:ln>
        </p:spPr>
      </p:pic>
      <p:sp>
        <p:nvSpPr>
          <p:cNvPr id="500" name="Прямоугольник"/>
          <p:cNvSpPr/>
          <p:nvPr/>
        </p:nvSpPr>
        <p:spPr>
          <a:xfrm>
            <a:off x="580283" y="5001223"/>
            <a:ext cx="23223434" cy="8101705"/>
          </a:xfrm>
          <a:prstGeom prst="rect">
            <a:avLst/>
          </a:prstGeom>
          <a:solidFill>
            <a:srgbClr val="FFFFFF">
              <a:alpha val="90000"/>
            </a:srgbClr>
          </a:solidFill>
          <a:ln w="12700">
            <a:miter lim="400000"/>
          </a:ln>
        </p:spPr>
        <p:txBody>
          <a:bodyPr lIns="91436" tIns="91436" rIns="91436" bIns="91436" anchor="ctr"/>
          <a:lstStyle/>
          <a:p>
            <a:endParaRPr/>
          </a:p>
        </p:txBody>
      </p:sp>
      <p:sp>
        <p:nvSpPr>
          <p:cNvPr id="501" name="Название 1"/>
          <p:cNvSpPr txBox="1"/>
          <p:nvPr/>
        </p:nvSpPr>
        <p:spPr>
          <a:xfrm>
            <a:off x="1240829" y="816332"/>
            <a:ext cx="10717735" cy="6634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>
            <a:lvl1pPr>
              <a:defRPr sz="4000" cap="all"/>
            </a:lvl1pPr>
          </a:lstStyle>
          <a:p>
            <a:r>
              <a:t>Диджитал. ЭЛЕКТРОННЫЙ КАТАЛОГ </a:t>
            </a:r>
          </a:p>
        </p:txBody>
      </p:sp>
      <p:sp>
        <p:nvSpPr>
          <p:cNvPr id="502" name="Название 1"/>
          <p:cNvSpPr txBox="1"/>
          <p:nvPr/>
        </p:nvSpPr>
        <p:spPr>
          <a:xfrm>
            <a:off x="1240829" y="1981798"/>
            <a:ext cx="10859817" cy="56447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pPr marL="238225" indent="-238225" defTabSz="1810511">
              <a:buSzPct val="100000"/>
              <a:buChar char="•"/>
              <a:defRPr sz="3366"/>
            </a:pPr>
            <a:r>
              <a:rPr dirty="0" err="1"/>
              <a:t>глобальный</a:t>
            </a:r>
            <a:r>
              <a:rPr dirty="0"/>
              <a:t> </a:t>
            </a:r>
            <a:r>
              <a:rPr dirty="0" err="1"/>
              <a:t>масштаб</a:t>
            </a:r>
            <a:r>
              <a:rPr dirty="0"/>
              <a:t> и </a:t>
            </a:r>
            <a:r>
              <a:rPr dirty="0" err="1"/>
              <a:t>охват</a:t>
            </a:r>
            <a:r>
              <a:rPr dirty="0"/>
              <a:t> </a:t>
            </a:r>
            <a:r>
              <a:rPr dirty="0" err="1"/>
              <a:t>аудитории</a:t>
            </a:r>
            <a:endParaRPr dirty="0"/>
          </a:p>
          <a:p>
            <a:pPr marL="238225" indent="-238225" defTabSz="1810511">
              <a:buSzPct val="100000"/>
              <a:buChar char="•"/>
              <a:defRPr sz="3366"/>
            </a:pPr>
            <a:r>
              <a:rPr lang="ru-RU" dirty="0" smtClean="0"/>
              <a:t>8</a:t>
            </a:r>
            <a:r>
              <a:rPr dirty="0" smtClean="0"/>
              <a:t> </a:t>
            </a:r>
            <a:r>
              <a:rPr dirty="0" err="1" smtClean="0"/>
              <a:t>языков</a:t>
            </a:r>
            <a:r>
              <a:rPr lang="ru-RU" dirty="0"/>
              <a:t> </a:t>
            </a:r>
            <a:r>
              <a:rPr lang="ru-RU" dirty="0" smtClean="0"/>
              <a:t>(</a:t>
            </a:r>
            <a:r>
              <a:rPr lang="ru-RU" dirty="0"/>
              <a:t>русский, английский, немецкий, испанский, китайский, арабский, хинди, персидский).</a:t>
            </a:r>
            <a:endParaRPr dirty="0" smtClean="0"/>
          </a:p>
          <a:p>
            <a:pPr marL="238225" indent="-238225" defTabSz="1810511">
              <a:buSzPct val="100000"/>
              <a:buChar char="•"/>
              <a:defRPr sz="3366"/>
            </a:pPr>
            <a:r>
              <a:rPr dirty="0" err="1" smtClean="0"/>
              <a:t>адаптированный</a:t>
            </a:r>
            <a:r>
              <a:rPr dirty="0" smtClean="0"/>
              <a:t> </a:t>
            </a:r>
            <a:r>
              <a:rPr dirty="0" err="1"/>
              <a:t>дизайн</a:t>
            </a:r>
            <a:r>
              <a:rPr dirty="0"/>
              <a:t> </a:t>
            </a:r>
            <a:r>
              <a:rPr dirty="0" err="1"/>
              <a:t>под</a:t>
            </a:r>
            <a:r>
              <a:rPr dirty="0"/>
              <a:t> </a:t>
            </a:r>
            <a:r>
              <a:rPr dirty="0" err="1"/>
              <a:t>иностранную</a:t>
            </a:r>
            <a:r>
              <a:rPr dirty="0"/>
              <a:t> </a:t>
            </a:r>
            <a:r>
              <a:rPr dirty="0" err="1"/>
              <a:t>аудиторию</a:t>
            </a:r>
            <a:endParaRPr dirty="0"/>
          </a:p>
          <a:p>
            <a:pPr marL="238225" indent="-238225" defTabSz="1810511">
              <a:buSzPct val="100000"/>
              <a:buChar char="•"/>
              <a:defRPr sz="3366"/>
            </a:pPr>
            <a:r>
              <a:rPr dirty="0" err="1"/>
              <a:t>возможность</a:t>
            </a:r>
            <a:r>
              <a:rPr dirty="0"/>
              <a:t> </a:t>
            </a:r>
            <a:r>
              <a:rPr dirty="0" err="1"/>
              <a:t>круглосуточного</a:t>
            </a:r>
            <a:r>
              <a:rPr dirty="0"/>
              <a:t> </a:t>
            </a:r>
            <a:r>
              <a:rPr dirty="0" err="1"/>
              <a:t>доступа</a:t>
            </a:r>
            <a:r>
              <a:rPr dirty="0"/>
              <a:t> (24/7/365)</a:t>
            </a:r>
          </a:p>
          <a:p>
            <a:pPr marL="238225" indent="-238225" defTabSz="1810511">
              <a:buSzPct val="100000"/>
              <a:buChar char="•"/>
              <a:defRPr sz="3366"/>
            </a:pPr>
            <a:r>
              <a:rPr dirty="0" err="1"/>
              <a:t>персонализация</a:t>
            </a:r>
            <a:r>
              <a:rPr dirty="0"/>
              <a:t> </a:t>
            </a:r>
            <a:r>
              <a:rPr dirty="0" err="1"/>
              <a:t>российских</a:t>
            </a:r>
            <a:r>
              <a:rPr dirty="0"/>
              <a:t>  </a:t>
            </a:r>
            <a:r>
              <a:rPr dirty="0" err="1"/>
              <a:t>производителей</a:t>
            </a:r>
            <a:r>
              <a:rPr dirty="0"/>
              <a:t> </a:t>
            </a:r>
          </a:p>
          <a:p>
            <a:pPr marL="238225" indent="-238225" defTabSz="1810511">
              <a:buSzPct val="100000"/>
              <a:buChar char="•"/>
              <a:defRPr sz="3366"/>
            </a:pPr>
            <a:r>
              <a:rPr dirty="0" err="1"/>
              <a:t>быстрый</a:t>
            </a:r>
            <a:r>
              <a:rPr dirty="0"/>
              <a:t> </a:t>
            </a:r>
            <a:r>
              <a:rPr dirty="0" err="1"/>
              <a:t>вывод</a:t>
            </a:r>
            <a:r>
              <a:rPr dirty="0"/>
              <a:t> </a:t>
            </a:r>
            <a:r>
              <a:rPr dirty="0" err="1"/>
              <a:t>товара</a:t>
            </a:r>
            <a:r>
              <a:rPr dirty="0"/>
              <a:t> </a:t>
            </a:r>
            <a:r>
              <a:rPr dirty="0" err="1"/>
              <a:t>на</a:t>
            </a:r>
            <a:r>
              <a:rPr dirty="0"/>
              <a:t> </a:t>
            </a:r>
            <a:r>
              <a:rPr dirty="0" err="1"/>
              <a:t>рынок</a:t>
            </a:r>
            <a:endParaRPr dirty="0"/>
          </a:p>
          <a:p>
            <a:pPr marL="238225" indent="-238225" defTabSz="1810511">
              <a:buSzPct val="100000"/>
              <a:buChar char="•"/>
              <a:defRPr sz="3366"/>
            </a:pPr>
            <a:r>
              <a:rPr dirty="0" err="1"/>
              <a:t>низкая</a:t>
            </a:r>
            <a:r>
              <a:rPr dirty="0"/>
              <a:t> </a:t>
            </a:r>
            <a:r>
              <a:rPr dirty="0" err="1"/>
              <a:t>стоимость</a:t>
            </a:r>
            <a:r>
              <a:rPr dirty="0"/>
              <a:t> </a:t>
            </a:r>
            <a:r>
              <a:rPr dirty="0" err="1"/>
              <a:t>распространения</a:t>
            </a:r>
            <a:r>
              <a:rPr dirty="0"/>
              <a:t> </a:t>
            </a:r>
            <a:r>
              <a:rPr dirty="0" err="1"/>
              <a:t>цифровых</a:t>
            </a:r>
            <a:r>
              <a:rPr dirty="0"/>
              <a:t> </a:t>
            </a:r>
            <a:r>
              <a:rPr dirty="0" err="1"/>
              <a:t>продуктов</a:t>
            </a:r>
            <a:endParaRPr dirty="0"/>
          </a:p>
        </p:txBody>
      </p:sp>
      <p:sp>
        <p:nvSpPr>
          <p:cNvPr id="503" name="Линия"/>
          <p:cNvSpPr/>
          <p:nvPr/>
        </p:nvSpPr>
        <p:spPr>
          <a:xfrm flipV="1">
            <a:off x="1240829" y="1714782"/>
            <a:ext cx="10859817" cy="1"/>
          </a:xfrm>
          <a:prstGeom prst="line">
            <a:avLst/>
          </a:prstGeom>
          <a:ln w="12700">
            <a:solidFill>
              <a:srgbClr val="000000"/>
            </a:solidFill>
          </a:ln>
        </p:spPr>
        <p:txBody>
          <a:bodyPr lIns="91437" tIns="91437" rIns="91437" bIns="91437"/>
          <a:lstStyle/>
          <a:p>
            <a:endParaRPr/>
          </a:p>
        </p:txBody>
      </p:sp>
      <p:sp>
        <p:nvSpPr>
          <p:cNvPr id="504" name="Линия"/>
          <p:cNvSpPr/>
          <p:nvPr/>
        </p:nvSpPr>
        <p:spPr>
          <a:xfrm flipV="1">
            <a:off x="12798258" y="1712076"/>
            <a:ext cx="10859816" cy="1"/>
          </a:xfrm>
          <a:prstGeom prst="line">
            <a:avLst/>
          </a:prstGeom>
          <a:ln w="12700">
            <a:solidFill>
              <a:srgbClr val="000000"/>
            </a:solidFill>
          </a:ln>
        </p:spPr>
        <p:txBody>
          <a:bodyPr lIns="91437" tIns="91437" rIns="91437" bIns="91437"/>
          <a:lstStyle/>
          <a:p>
            <a:endParaRPr/>
          </a:p>
        </p:txBody>
      </p:sp>
      <p:sp>
        <p:nvSpPr>
          <p:cNvPr id="505" name="Slide Number"/>
          <p:cNvSpPr txBox="1"/>
          <p:nvPr/>
        </p:nvSpPr>
        <p:spPr>
          <a:xfrm>
            <a:off x="23306343" y="12641728"/>
            <a:ext cx="351731" cy="368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r" defTabSz="3657600">
              <a:defRPr sz="2400" b="1"/>
            </a:pPr>
            <a:fld id="{86CB4B4D-7CA3-9044-876B-883B54F8677D}" type="slidenum">
              <a:t>10</a:t>
            </a:fld>
            <a:r>
              <a:t>￼</a:t>
            </a:r>
          </a:p>
        </p:txBody>
      </p:sp>
      <p:grpSp>
        <p:nvGrpSpPr>
          <p:cNvPr id="508" name="Группа"/>
          <p:cNvGrpSpPr/>
          <p:nvPr/>
        </p:nvGrpSpPr>
        <p:grpSpPr>
          <a:xfrm>
            <a:off x="20325571" y="620518"/>
            <a:ext cx="3332504" cy="879786"/>
            <a:chOff x="0" y="0"/>
            <a:chExt cx="3332502" cy="879785"/>
          </a:xfrm>
        </p:grpSpPr>
        <p:sp>
          <p:nvSpPr>
            <p:cNvPr id="506" name="Название 1"/>
            <p:cNvSpPr txBox="1"/>
            <p:nvPr/>
          </p:nvSpPr>
          <p:spPr>
            <a:xfrm>
              <a:off x="1858720" y="53226"/>
              <a:ext cx="1473783" cy="8265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rmAutofit/>
            </a:bodyPr>
            <a:lstStyle/>
            <a:p>
              <a:pPr defTabSz="1700783">
                <a:lnSpc>
                  <a:spcPct val="70000"/>
                </a:lnSpc>
                <a:defRPr sz="2604" b="1"/>
              </a:pPr>
              <a:r>
                <a:t>Made</a:t>
              </a:r>
            </a:p>
            <a:p>
              <a:pPr defTabSz="1700783">
                <a:lnSpc>
                  <a:spcPct val="70000"/>
                </a:lnSpc>
                <a:defRPr sz="2604" b="1"/>
              </a:pPr>
              <a:r>
                <a:t>in Russia</a:t>
              </a:r>
            </a:p>
          </p:txBody>
        </p:sp>
        <p:pic>
          <p:nvPicPr>
            <p:cNvPr id="507" name="Изображение" descr="Изображение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671522" cy="74630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509" name="Название 1"/>
          <p:cNvSpPr txBox="1"/>
          <p:nvPr/>
        </p:nvSpPr>
        <p:spPr>
          <a:xfrm>
            <a:off x="1283199" y="8659094"/>
            <a:ext cx="10859817" cy="11247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>
            <a:lvl1pPr>
              <a:defRPr sz="3400" b="1"/>
            </a:lvl1pPr>
          </a:lstStyle>
          <a:p>
            <a:r>
              <a:rPr dirty="0"/>
              <a:t>ЭЛЕКТРОННЫЙ КАТАЛОГ — ГЛАВНАЯ ВИТРИНА РОССИЙСКИХ  ЭКСПОРТНЫХ ТОВАРОВ</a:t>
            </a:r>
          </a:p>
        </p:txBody>
      </p:sp>
      <p:sp>
        <p:nvSpPr>
          <p:cNvPr id="510" name="Линия"/>
          <p:cNvSpPr/>
          <p:nvPr/>
        </p:nvSpPr>
        <p:spPr>
          <a:xfrm flipV="1">
            <a:off x="1300609" y="7931895"/>
            <a:ext cx="10859817" cy="1"/>
          </a:xfrm>
          <a:prstGeom prst="line">
            <a:avLst/>
          </a:prstGeom>
          <a:ln w="12700">
            <a:solidFill>
              <a:srgbClr val="000000"/>
            </a:solidFill>
          </a:ln>
        </p:spPr>
        <p:txBody>
          <a:bodyPr lIns="91437" tIns="91437" rIns="91437" bIns="91437"/>
          <a:lstStyle/>
          <a:p>
            <a:endParaRPr/>
          </a:p>
        </p:txBody>
      </p:sp>
      <p:pic>
        <p:nvPicPr>
          <p:cNvPr id="511" name="Picture 4" descr="Picture 4"/>
          <p:cNvPicPr>
            <a:picLocks noChangeAspect="1"/>
          </p:cNvPicPr>
          <p:nvPr/>
        </p:nvPicPr>
        <p:blipFill>
          <a:blip r:embed="rId4">
            <a:extLst/>
          </a:blip>
          <a:srcRect b="12712"/>
          <a:stretch>
            <a:fillRect/>
          </a:stretch>
        </p:blipFill>
        <p:spPr>
          <a:xfrm>
            <a:off x="12796687" y="1860348"/>
            <a:ext cx="4879214" cy="10564488"/>
          </a:xfrm>
          <a:prstGeom prst="rect">
            <a:avLst/>
          </a:prstGeom>
          <a:ln w="12700">
            <a:miter lim="400000"/>
          </a:ln>
          <a:effectLst>
            <a:outerShdw blurRad="203200" dist="180078" dir="2922872" rotWithShape="0">
              <a:srgbClr val="333333">
                <a:alpha val="23563"/>
              </a:srgbClr>
            </a:outerShdw>
          </a:effectLst>
        </p:spPr>
      </p:pic>
      <p:pic>
        <p:nvPicPr>
          <p:cNvPr id="512" name="Picture 3" descr="Picture 3"/>
          <p:cNvPicPr>
            <a:picLocks noChangeAspect="1"/>
          </p:cNvPicPr>
          <p:nvPr/>
        </p:nvPicPr>
        <p:blipFill>
          <a:blip r:embed="rId5">
            <a:extLst/>
          </a:blip>
          <a:srcRect l="1" b="12251"/>
          <a:stretch>
            <a:fillRect/>
          </a:stretch>
        </p:blipFill>
        <p:spPr>
          <a:xfrm>
            <a:off x="18414998" y="1860348"/>
            <a:ext cx="4954163" cy="10641475"/>
          </a:xfrm>
          <a:prstGeom prst="rect">
            <a:avLst/>
          </a:prstGeom>
          <a:ln w="12700">
            <a:miter lim="400000"/>
          </a:ln>
          <a:effectLst>
            <a:outerShdw blurRad="203200" dist="180078" dir="2922872" rotWithShape="0">
              <a:srgbClr val="333333">
                <a:alpha val="23563"/>
              </a:srgbClr>
            </a:outerShdw>
          </a:effectLst>
        </p:spPr>
      </p:pic>
      <p:sp>
        <p:nvSpPr>
          <p:cNvPr id="513" name="https://www.madeinrussia.com/en/"/>
          <p:cNvSpPr txBox="1"/>
          <p:nvPr/>
        </p:nvSpPr>
        <p:spPr>
          <a:xfrm>
            <a:off x="1300609" y="11788623"/>
            <a:ext cx="6609494" cy="707878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91436" tIns="91436" rIns="91436" bIns="91436">
            <a:spAutoFit/>
          </a:bodyPr>
          <a:lstStyle>
            <a:lvl1pPr>
              <a:defRPr sz="3400" b="1"/>
            </a:lvl1pPr>
          </a:lstStyle>
          <a:p>
            <a:r>
              <a:rPr dirty="0"/>
              <a:t>https://</a:t>
            </a:r>
            <a:r>
              <a:rPr dirty="0" smtClean="0"/>
              <a:t>www.madeinrussia.com</a:t>
            </a:r>
            <a:endParaRPr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" name="Изображение" descr="Изображение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29996" y="-1423256"/>
            <a:ext cx="30004712" cy="16757210"/>
          </a:xfrm>
          <a:prstGeom prst="rect">
            <a:avLst/>
          </a:prstGeom>
          <a:ln w="12700">
            <a:miter lim="400000"/>
          </a:ln>
        </p:spPr>
      </p:pic>
      <p:sp>
        <p:nvSpPr>
          <p:cNvPr id="533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23263655" y="816332"/>
            <a:ext cx="408237" cy="43180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>
              <a:defRPr sz="2800" b="1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t>11</a:t>
            </a:fld>
            <a:endParaRPr/>
          </a:p>
        </p:txBody>
      </p:sp>
      <p:sp>
        <p:nvSpPr>
          <p:cNvPr id="534" name="Прямоугольник"/>
          <p:cNvSpPr/>
          <p:nvPr/>
        </p:nvSpPr>
        <p:spPr>
          <a:xfrm>
            <a:off x="-17212" y="3457971"/>
            <a:ext cx="24418424" cy="6800058"/>
          </a:xfrm>
          <a:prstGeom prst="rect">
            <a:avLst/>
          </a:prstGeom>
          <a:solidFill>
            <a:srgbClr val="FFFFFF">
              <a:alpha val="90000"/>
            </a:srgbClr>
          </a:solidFill>
          <a:ln w="12700">
            <a:miter lim="400000"/>
          </a:ln>
        </p:spPr>
        <p:txBody>
          <a:bodyPr lIns="91436" tIns="91436" rIns="91436" bIns="91436" anchor="ctr"/>
          <a:lstStyle/>
          <a:p>
            <a:endParaRPr/>
          </a:p>
        </p:txBody>
      </p:sp>
      <p:sp>
        <p:nvSpPr>
          <p:cNvPr id="535" name="Рекламно-информационное продвижение"/>
          <p:cNvSpPr txBox="1"/>
          <p:nvPr/>
        </p:nvSpPr>
        <p:spPr>
          <a:xfrm>
            <a:off x="4306673" y="4781344"/>
            <a:ext cx="15770655" cy="356911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91436" tIns="91436" rIns="91436" bIns="91436" anchor="ctr">
            <a:spAutoFit/>
          </a:bodyPr>
          <a:lstStyle>
            <a:lvl1pPr algn="ctr">
              <a:lnSpc>
                <a:spcPct val="70000"/>
              </a:lnSpc>
              <a:defRPr sz="15000" cap="all" spc="750"/>
            </a:lvl1pPr>
          </a:lstStyle>
          <a:p>
            <a:r>
              <a:rPr sz="10400" dirty="0" err="1" smtClean="0"/>
              <a:t>Рекламно</a:t>
            </a:r>
            <a:endParaRPr lang="ru-RU" sz="10400" dirty="0" smtClean="0"/>
          </a:p>
          <a:p>
            <a:r>
              <a:rPr sz="10400" dirty="0" smtClean="0"/>
              <a:t>-</a:t>
            </a:r>
            <a:r>
              <a:rPr sz="10400" dirty="0" err="1" smtClean="0"/>
              <a:t>информационное</a:t>
            </a:r>
            <a:endParaRPr lang="ru-RU" sz="10400" dirty="0" smtClean="0"/>
          </a:p>
          <a:p>
            <a:r>
              <a:rPr sz="10400" dirty="0" smtClean="0"/>
              <a:t> </a:t>
            </a:r>
            <a:r>
              <a:rPr sz="10400" dirty="0" err="1"/>
              <a:t>продвижение</a:t>
            </a:r>
            <a:r>
              <a:rPr sz="10400" dirty="0"/>
              <a:t> </a:t>
            </a:r>
          </a:p>
        </p:txBody>
      </p:sp>
      <p:sp>
        <p:nvSpPr>
          <p:cNvPr id="536" name="Прямоугольник 7"/>
          <p:cNvSpPr txBox="1"/>
          <p:nvPr/>
        </p:nvSpPr>
        <p:spPr>
          <a:xfrm>
            <a:off x="3469145" y="9519806"/>
            <a:ext cx="17445710" cy="63754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 defTabSz="914400">
              <a:defRPr cap="all"/>
            </a:lvl1pPr>
          </a:lstStyle>
          <a:p>
            <a:r>
              <a:t>Современный имидж российского несырьевого экспорта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9" name="Изображение" descr="Изображение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418658" y="3516945"/>
            <a:ext cx="27857855" cy="15529967"/>
          </a:xfrm>
          <a:prstGeom prst="rect">
            <a:avLst/>
          </a:prstGeom>
          <a:ln w="12700">
            <a:miter lim="400000"/>
          </a:ln>
        </p:spPr>
      </p:pic>
      <p:sp>
        <p:nvSpPr>
          <p:cNvPr id="540" name="Прямоугольник"/>
          <p:cNvSpPr/>
          <p:nvPr/>
        </p:nvSpPr>
        <p:spPr>
          <a:xfrm>
            <a:off x="580283" y="5001223"/>
            <a:ext cx="23223434" cy="8101705"/>
          </a:xfrm>
          <a:prstGeom prst="rect">
            <a:avLst/>
          </a:prstGeom>
          <a:solidFill>
            <a:srgbClr val="FFFFFF">
              <a:alpha val="90000"/>
            </a:srgbClr>
          </a:solidFill>
          <a:ln w="12700">
            <a:miter lim="400000"/>
          </a:ln>
        </p:spPr>
        <p:txBody>
          <a:bodyPr lIns="91436" tIns="91436" rIns="91436" bIns="91436" anchor="ctr"/>
          <a:lstStyle/>
          <a:p>
            <a:endParaRPr/>
          </a:p>
        </p:txBody>
      </p:sp>
      <p:sp>
        <p:nvSpPr>
          <p:cNvPr id="541" name="Название 1"/>
          <p:cNvSpPr txBox="1"/>
          <p:nvPr/>
        </p:nvSpPr>
        <p:spPr>
          <a:xfrm>
            <a:off x="1240829" y="816332"/>
            <a:ext cx="17485077" cy="7172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>
            <a:lvl1pPr>
              <a:defRPr sz="4000" cap="all"/>
            </a:lvl1pPr>
          </a:lstStyle>
          <a:p>
            <a:r>
              <a:t>РЕКЛАМНО-ИНФОРМАЦИОННОЕ ПРОДВИЖЕНИЕ. Направления </a:t>
            </a:r>
          </a:p>
        </p:txBody>
      </p:sp>
      <p:sp>
        <p:nvSpPr>
          <p:cNvPr id="542" name="Название 1"/>
          <p:cNvSpPr txBox="1"/>
          <p:nvPr/>
        </p:nvSpPr>
        <p:spPr>
          <a:xfrm>
            <a:off x="1240829" y="1981798"/>
            <a:ext cx="9607362" cy="16962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pPr>
              <a:lnSpc>
                <a:spcPct val="80000"/>
              </a:lnSpc>
              <a:defRPr sz="3400" b="1"/>
            </a:pPr>
            <a:r>
              <a:t>Прямая и вирусная реклама</a:t>
            </a:r>
          </a:p>
          <a:p>
            <a:pPr marL="360947" indent="-360947">
              <a:lnSpc>
                <a:spcPct val="80000"/>
              </a:lnSpc>
              <a:buSzPct val="100000"/>
              <a:buChar char="•"/>
              <a:defRPr sz="3400"/>
            </a:pPr>
            <a:r>
              <a:t>тв-ролики</a:t>
            </a:r>
          </a:p>
          <a:p>
            <a:pPr marL="360947" indent="-360947">
              <a:lnSpc>
                <a:spcPct val="80000"/>
              </a:lnSpc>
              <a:buSzPct val="100000"/>
              <a:buChar char="•"/>
              <a:defRPr sz="3400"/>
            </a:pPr>
            <a:r>
              <a:t>онлайн-ролики</a:t>
            </a:r>
          </a:p>
        </p:txBody>
      </p:sp>
      <p:sp>
        <p:nvSpPr>
          <p:cNvPr id="543" name="Название 1"/>
          <p:cNvSpPr txBox="1"/>
          <p:nvPr/>
        </p:nvSpPr>
        <p:spPr>
          <a:xfrm>
            <a:off x="1240829" y="3928696"/>
            <a:ext cx="9304050" cy="26316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pPr>
              <a:lnSpc>
                <a:spcPct val="80000"/>
              </a:lnSpc>
              <a:defRPr sz="3400" b="1"/>
            </a:pPr>
            <a:r>
              <a:t>Digital</a:t>
            </a:r>
          </a:p>
          <a:p>
            <a:pPr marL="360947" indent="-360947">
              <a:lnSpc>
                <a:spcPct val="80000"/>
              </a:lnSpc>
              <a:buSzPct val="100000"/>
              <a:buChar char="•"/>
              <a:defRPr sz="3400"/>
            </a:pPr>
            <a:r>
              <a:t>баннерная реклама в сети интернет глобальные и локальные интернет-порталы</a:t>
            </a:r>
          </a:p>
          <a:p>
            <a:pPr marL="360947" indent="-360947">
              <a:lnSpc>
                <a:spcPct val="80000"/>
              </a:lnSpc>
              <a:buSzPct val="100000"/>
              <a:buChar char="•"/>
              <a:defRPr sz="3400"/>
            </a:pPr>
            <a:r>
              <a:t>сеть Google Display Network </a:t>
            </a:r>
          </a:p>
          <a:p>
            <a:pPr marL="360947" indent="-360947">
              <a:lnSpc>
                <a:spcPct val="80000"/>
              </a:lnSpc>
              <a:buSzPct val="100000"/>
              <a:buChar char="•"/>
              <a:defRPr sz="3400"/>
            </a:pPr>
            <a:r>
              <a:t>международные социальные сети </a:t>
            </a:r>
          </a:p>
        </p:txBody>
      </p:sp>
      <p:sp>
        <p:nvSpPr>
          <p:cNvPr id="544" name="Линия"/>
          <p:cNvSpPr/>
          <p:nvPr/>
        </p:nvSpPr>
        <p:spPr>
          <a:xfrm flipV="1">
            <a:off x="1240829" y="3627539"/>
            <a:ext cx="9304050" cy="1"/>
          </a:xfrm>
          <a:prstGeom prst="line">
            <a:avLst/>
          </a:prstGeom>
          <a:ln w="12700">
            <a:solidFill>
              <a:srgbClr val="000000"/>
            </a:solidFill>
          </a:ln>
        </p:spPr>
        <p:txBody>
          <a:bodyPr lIns="91437" tIns="91437" rIns="91437" bIns="91437"/>
          <a:lstStyle/>
          <a:p>
            <a:endParaRPr/>
          </a:p>
        </p:txBody>
      </p:sp>
      <p:sp>
        <p:nvSpPr>
          <p:cNvPr id="545" name="Линия"/>
          <p:cNvSpPr/>
          <p:nvPr/>
        </p:nvSpPr>
        <p:spPr>
          <a:xfrm flipV="1">
            <a:off x="1240829" y="1714782"/>
            <a:ext cx="22380522" cy="1"/>
          </a:xfrm>
          <a:prstGeom prst="line">
            <a:avLst/>
          </a:prstGeom>
          <a:ln w="12700">
            <a:solidFill>
              <a:srgbClr val="000000"/>
            </a:solidFill>
          </a:ln>
        </p:spPr>
        <p:txBody>
          <a:bodyPr lIns="91437" tIns="91437" rIns="91437" bIns="91437"/>
          <a:lstStyle/>
          <a:p>
            <a:endParaRPr/>
          </a:p>
        </p:txBody>
      </p:sp>
      <p:sp>
        <p:nvSpPr>
          <p:cNvPr id="546" name="Slide Number"/>
          <p:cNvSpPr txBox="1"/>
          <p:nvPr/>
        </p:nvSpPr>
        <p:spPr>
          <a:xfrm>
            <a:off x="23306343" y="12641728"/>
            <a:ext cx="351731" cy="368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r" defTabSz="3657600">
              <a:defRPr sz="2400" b="1"/>
            </a:pPr>
            <a:fld id="{86CB4B4D-7CA3-9044-876B-883B54F8677D}" type="slidenum">
              <a:t>12</a:t>
            </a:fld>
            <a:r>
              <a:t>￼</a:t>
            </a:r>
          </a:p>
        </p:txBody>
      </p:sp>
      <p:grpSp>
        <p:nvGrpSpPr>
          <p:cNvPr id="549" name="Группа"/>
          <p:cNvGrpSpPr/>
          <p:nvPr/>
        </p:nvGrpSpPr>
        <p:grpSpPr>
          <a:xfrm>
            <a:off x="20325571" y="620518"/>
            <a:ext cx="3332504" cy="879786"/>
            <a:chOff x="0" y="0"/>
            <a:chExt cx="3332502" cy="879785"/>
          </a:xfrm>
        </p:grpSpPr>
        <p:sp>
          <p:nvSpPr>
            <p:cNvPr id="547" name="Название 1"/>
            <p:cNvSpPr txBox="1"/>
            <p:nvPr/>
          </p:nvSpPr>
          <p:spPr>
            <a:xfrm>
              <a:off x="1858720" y="53226"/>
              <a:ext cx="1473783" cy="8265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rmAutofit/>
            </a:bodyPr>
            <a:lstStyle/>
            <a:p>
              <a:pPr defTabSz="1700783">
                <a:lnSpc>
                  <a:spcPct val="70000"/>
                </a:lnSpc>
                <a:defRPr sz="2604" b="1"/>
              </a:pPr>
              <a:r>
                <a:t>Made</a:t>
              </a:r>
            </a:p>
            <a:p>
              <a:pPr defTabSz="1700783">
                <a:lnSpc>
                  <a:spcPct val="70000"/>
                </a:lnSpc>
                <a:defRPr sz="2604" b="1"/>
              </a:pPr>
              <a:r>
                <a:t>in Russia</a:t>
              </a:r>
            </a:p>
          </p:txBody>
        </p:sp>
        <p:pic>
          <p:nvPicPr>
            <p:cNvPr id="548" name="Изображение" descr="Изображение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671522" cy="74630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550" name="Название 1"/>
          <p:cNvSpPr txBox="1"/>
          <p:nvPr/>
        </p:nvSpPr>
        <p:spPr>
          <a:xfrm>
            <a:off x="1240829" y="7125729"/>
            <a:ext cx="9607362" cy="10256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pPr>
              <a:lnSpc>
                <a:spcPct val="80000"/>
              </a:lnSpc>
              <a:defRPr sz="3400" b="1"/>
            </a:pPr>
            <a:r>
              <a:t>Нативная (непрямая) реклама</a:t>
            </a:r>
          </a:p>
          <a:p>
            <a:pPr marL="360947" indent="-360947">
              <a:lnSpc>
                <a:spcPct val="80000"/>
              </a:lnSpc>
              <a:buSzPct val="100000"/>
              <a:buChar char="•"/>
              <a:defRPr sz="3400"/>
            </a:pPr>
            <a:r>
              <a:t>информационное продвижение</a:t>
            </a:r>
          </a:p>
        </p:txBody>
      </p:sp>
      <p:sp>
        <p:nvSpPr>
          <p:cNvPr id="551" name="Линия"/>
          <p:cNvSpPr/>
          <p:nvPr/>
        </p:nvSpPr>
        <p:spPr>
          <a:xfrm flipV="1">
            <a:off x="1240829" y="6824572"/>
            <a:ext cx="9304050" cy="1"/>
          </a:xfrm>
          <a:prstGeom prst="line">
            <a:avLst/>
          </a:prstGeom>
          <a:ln w="12700">
            <a:solidFill>
              <a:srgbClr val="000000"/>
            </a:solidFill>
          </a:ln>
        </p:spPr>
        <p:txBody>
          <a:bodyPr lIns="91437" tIns="91437" rIns="91437" bIns="91437"/>
          <a:lstStyle/>
          <a:p>
            <a:endParaRPr/>
          </a:p>
        </p:txBody>
      </p:sp>
      <p:sp>
        <p:nvSpPr>
          <p:cNvPr id="552" name="Линия"/>
          <p:cNvSpPr/>
          <p:nvPr/>
        </p:nvSpPr>
        <p:spPr>
          <a:xfrm flipV="1">
            <a:off x="1240829" y="8405552"/>
            <a:ext cx="9304050" cy="1"/>
          </a:xfrm>
          <a:prstGeom prst="line">
            <a:avLst/>
          </a:prstGeom>
          <a:ln w="12700">
            <a:solidFill>
              <a:srgbClr val="000000"/>
            </a:solidFill>
          </a:ln>
        </p:spPr>
        <p:txBody>
          <a:bodyPr lIns="91437" tIns="91437" rIns="91437" bIns="91437"/>
          <a:lstStyle/>
          <a:p>
            <a:endParaRPr/>
          </a:p>
        </p:txBody>
      </p:sp>
      <p:pic>
        <p:nvPicPr>
          <p:cNvPr id="553" name="Picture 9" descr="Picture 9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4391825" y="1935694"/>
            <a:ext cx="6268932" cy="3548966"/>
          </a:xfrm>
          <a:prstGeom prst="rect">
            <a:avLst/>
          </a:prstGeom>
          <a:ln w="12700">
            <a:miter lim="400000"/>
          </a:ln>
        </p:spPr>
      </p:pic>
      <p:pic>
        <p:nvPicPr>
          <p:cNvPr id="554" name="Picture 2" descr="Picture 2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1013441" y="1935694"/>
            <a:ext cx="2796175" cy="10485639"/>
          </a:xfrm>
          <a:prstGeom prst="rect">
            <a:avLst/>
          </a:prstGeom>
          <a:ln w="12700">
            <a:miter lim="400000"/>
          </a:ln>
        </p:spPr>
      </p:pic>
      <p:pic>
        <p:nvPicPr>
          <p:cNvPr id="555" name="Picture 14" descr="Picture 14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4391825" y="5829606"/>
            <a:ext cx="6268932" cy="3280744"/>
          </a:xfrm>
          <a:prstGeom prst="rect">
            <a:avLst/>
          </a:prstGeom>
          <a:ln w="12700">
            <a:miter lim="400000"/>
          </a:ln>
        </p:spPr>
      </p:pic>
      <p:pic>
        <p:nvPicPr>
          <p:cNvPr id="556" name="Picture 2" descr="Picture 2"/>
          <p:cNvPicPr>
            <a:picLocks noChangeAspect="1"/>
          </p:cNvPicPr>
          <p:nvPr/>
        </p:nvPicPr>
        <p:blipFill>
          <a:blip r:embed="rId7">
            <a:extLst/>
          </a:blip>
          <a:srcRect r="19991"/>
          <a:stretch>
            <a:fillRect/>
          </a:stretch>
        </p:blipFill>
        <p:spPr>
          <a:xfrm>
            <a:off x="14391825" y="9430870"/>
            <a:ext cx="6273801" cy="3440313"/>
          </a:xfrm>
          <a:prstGeom prst="rect">
            <a:avLst/>
          </a:prstGeom>
          <a:ln w="12700">
            <a:miter lim="400000"/>
          </a:ln>
        </p:spPr>
      </p:pic>
      <p:sp>
        <p:nvSpPr>
          <p:cNvPr id="557" name="Название 1"/>
          <p:cNvSpPr txBox="1"/>
          <p:nvPr/>
        </p:nvSpPr>
        <p:spPr>
          <a:xfrm>
            <a:off x="1240829" y="11018169"/>
            <a:ext cx="9607362" cy="16962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pPr defTabSz="1444752">
              <a:lnSpc>
                <a:spcPct val="80000"/>
              </a:lnSpc>
              <a:defRPr sz="2844" b="1"/>
            </a:pPr>
            <a:r>
              <a:rPr dirty="0" err="1"/>
              <a:t>Главные</a:t>
            </a:r>
            <a:r>
              <a:rPr dirty="0"/>
              <a:t> </a:t>
            </a:r>
            <a:r>
              <a:rPr dirty="0" err="1"/>
              <a:t>цели</a:t>
            </a:r>
            <a:r>
              <a:rPr dirty="0"/>
              <a:t> </a:t>
            </a:r>
            <a:r>
              <a:rPr dirty="0" err="1"/>
              <a:t>рекламной</a:t>
            </a:r>
            <a:r>
              <a:rPr dirty="0"/>
              <a:t> </a:t>
            </a:r>
            <a:r>
              <a:rPr dirty="0" err="1"/>
              <a:t>кампании</a:t>
            </a:r>
            <a:r>
              <a:rPr dirty="0"/>
              <a:t> —   </a:t>
            </a:r>
            <a:r>
              <a:rPr dirty="0" err="1"/>
              <a:t>повышение</a:t>
            </a:r>
            <a:r>
              <a:rPr dirty="0"/>
              <a:t> </a:t>
            </a:r>
            <a:r>
              <a:rPr dirty="0" err="1"/>
              <a:t>узнаваемости</a:t>
            </a:r>
            <a:r>
              <a:rPr dirty="0"/>
              <a:t> </a:t>
            </a:r>
            <a:r>
              <a:rPr dirty="0" err="1"/>
              <a:t>отечественных</a:t>
            </a:r>
            <a:r>
              <a:rPr dirty="0"/>
              <a:t> </a:t>
            </a:r>
            <a:r>
              <a:rPr dirty="0" err="1"/>
              <a:t>брендов</a:t>
            </a:r>
            <a:r>
              <a:rPr dirty="0"/>
              <a:t> и </a:t>
            </a:r>
            <a:r>
              <a:rPr dirty="0" err="1"/>
              <a:t>продукции</a:t>
            </a:r>
            <a:r>
              <a:rPr dirty="0"/>
              <a:t> </a:t>
            </a:r>
            <a:br>
              <a:rPr dirty="0"/>
            </a:br>
            <a:r>
              <a:rPr dirty="0" err="1"/>
              <a:t>за</a:t>
            </a:r>
            <a:r>
              <a:rPr dirty="0"/>
              <a:t> </a:t>
            </a:r>
            <a:r>
              <a:rPr dirty="0" err="1"/>
              <a:t>рубежом</a:t>
            </a:r>
            <a:r>
              <a:rPr dirty="0"/>
              <a:t> и </a:t>
            </a:r>
            <a:r>
              <a:rPr dirty="0" err="1"/>
              <a:t>увеличение</a:t>
            </a:r>
            <a:r>
              <a:rPr dirty="0"/>
              <a:t> </a:t>
            </a:r>
            <a:r>
              <a:rPr dirty="0" err="1"/>
              <a:t>спроса</a:t>
            </a:r>
            <a:r>
              <a:rPr dirty="0"/>
              <a:t> </a:t>
            </a:r>
            <a:r>
              <a:rPr dirty="0" err="1"/>
              <a:t>на</a:t>
            </a:r>
            <a:r>
              <a:rPr dirty="0"/>
              <a:t> </a:t>
            </a:r>
            <a:r>
              <a:rPr dirty="0" err="1"/>
              <a:t>продукцию</a:t>
            </a:r>
            <a:r>
              <a:rPr dirty="0"/>
              <a:t>  </a:t>
            </a:r>
            <a:r>
              <a:rPr dirty="0" err="1"/>
              <a:t>российских</a:t>
            </a:r>
            <a:r>
              <a:rPr dirty="0"/>
              <a:t> </a:t>
            </a:r>
            <a:r>
              <a:rPr dirty="0" err="1"/>
              <a:t>производителей</a:t>
            </a:r>
            <a:r>
              <a:rPr dirty="0"/>
              <a:t> </a:t>
            </a:r>
            <a:r>
              <a:rPr dirty="0" err="1"/>
              <a:t>на</a:t>
            </a:r>
            <a:r>
              <a:rPr dirty="0"/>
              <a:t> </a:t>
            </a:r>
            <a:r>
              <a:rPr dirty="0" err="1"/>
              <a:t>зарубежных</a:t>
            </a:r>
            <a:r>
              <a:rPr dirty="0"/>
              <a:t> </a:t>
            </a:r>
            <a:r>
              <a:rPr dirty="0" err="1"/>
              <a:t>рынках</a:t>
            </a:r>
            <a:endParaRPr dirty="0"/>
          </a:p>
        </p:txBody>
      </p:sp>
      <p:sp>
        <p:nvSpPr>
          <p:cNvPr id="558" name="Линия"/>
          <p:cNvSpPr/>
          <p:nvPr/>
        </p:nvSpPr>
        <p:spPr>
          <a:xfrm flipV="1">
            <a:off x="1240829" y="10717012"/>
            <a:ext cx="9304050" cy="1"/>
          </a:xfrm>
          <a:prstGeom prst="line">
            <a:avLst/>
          </a:prstGeom>
          <a:ln w="12700">
            <a:solidFill>
              <a:srgbClr val="000000"/>
            </a:solidFill>
          </a:ln>
        </p:spPr>
        <p:txBody>
          <a:bodyPr lIns="91437" tIns="91437" rIns="91437" bIns="91437"/>
          <a:lstStyle/>
          <a:p>
            <a:endParaRPr/>
          </a:p>
        </p:txBody>
      </p:sp>
      <p:sp>
        <p:nvSpPr>
          <p:cNvPr id="559" name="Название 1"/>
          <p:cNvSpPr txBox="1"/>
          <p:nvPr/>
        </p:nvSpPr>
        <p:spPr>
          <a:xfrm>
            <a:off x="1240829" y="8623943"/>
            <a:ext cx="9607362" cy="18636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pPr>
              <a:lnSpc>
                <a:spcPct val="80000"/>
              </a:lnSpc>
              <a:defRPr sz="3400" b="1"/>
            </a:pPr>
            <a:r>
              <a:t>Спецпроекты </a:t>
            </a:r>
          </a:p>
          <a:p>
            <a:pPr marL="360947" indent="-360947">
              <a:lnSpc>
                <a:spcPct val="80000"/>
              </a:lnSpc>
              <a:buSzPct val="100000"/>
              <a:buChar char="•"/>
              <a:defRPr sz="3400"/>
            </a:pPr>
            <a:r>
              <a:t>интерактивный спецпроект</a:t>
            </a:r>
          </a:p>
          <a:p>
            <a:pPr marL="360947" indent="-360947">
              <a:lnSpc>
                <a:spcPct val="80000"/>
              </a:lnSpc>
              <a:buSzPct val="100000"/>
              <a:buChar char="•"/>
              <a:defRPr sz="3400"/>
            </a:pPr>
            <a:r>
              <a:t>печатные СМИ (принт)</a:t>
            </a:r>
          </a:p>
          <a:p>
            <a:pPr marL="360947" indent="-360947">
              <a:lnSpc>
                <a:spcPct val="80000"/>
              </a:lnSpc>
              <a:buSzPct val="100000"/>
              <a:buChar char="•"/>
              <a:defRPr sz="3400"/>
            </a:pPr>
            <a:r>
              <a:t>инфлайты в бортовых журналах</a:t>
            </a:r>
          </a:p>
        </p:txBody>
      </p:sp>
      <p:pic>
        <p:nvPicPr>
          <p:cNvPr id="560" name="Изображение" descr="Изображение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1401552" y="2507766"/>
            <a:ext cx="2590801" cy="939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61" name="Изображение" descr="Изображение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1401552" y="3943453"/>
            <a:ext cx="2590801" cy="748207"/>
          </a:xfrm>
          <a:prstGeom prst="rect">
            <a:avLst/>
          </a:prstGeom>
          <a:ln w="12700">
            <a:miter lim="400000"/>
          </a:ln>
        </p:spPr>
      </p:pic>
      <p:pic>
        <p:nvPicPr>
          <p:cNvPr id="562" name="Изображение" descr="Изображение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1401552" y="5510381"/>
            <a:ext cx="2590801" cy="844324"/>
          </a:xfrm>
          <a:prstGeom prst="rect">
            <a:avLst/>
          </a:prstGeom>
          <a:ln w="12700">
            <a:miter lim="400000"/>
          </a:ln>
        </p:spPr>
      </p:pic>
      <p:pic>
        <p:nvPicPr>
          <p:cNvPr id="563" name="Изображение" descr="Изображение"/>
          <p:cNvPicPr>
            <a:picLocks noChangeAspect="1"/>
          </p:cNvPicPr>
          <p:nvPr/>
        </p:nvPicPr>
        <p:blipFill>
          <a:blip r:embed="rId11">
            <a:extLst/>
          </a:blip>
          <a:srcRect l="7153" r="7153"/>
          <a:stretch>
            <a:fillRect/>
          </a:stretch>
        </p:blipFill>
        <p:spPr>
          <a:xfrm>
            <a:off x="11401552" y="6915625"/>
            <a:ext cx="2590801" cy="1445961"/>
          </a:xfrm>
          <a:prstGeom prst="rect">
            <a:avLst/>
          </a:prstGeom>
          <a:ln w="12700">
            <a:miter lim="400000"/>
          </a:ln>
        </p:spPr>
      </p:pic>
      <p:pic>
        <p:nvPicPr>
          <p:cNvPr id="564" name="Изображение" descr="Изображение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12093702" y="8924545"/>
            <a:ext cx="1206501" cy="1155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65" name="Изображение" descr="Изображение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11947652" y="10690598"/>
            <a:ext cx="1498601" cy="482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66" name="Изображение" descr="Изображение"/>
          <p:cNvPicPr>
            <a:picLocks noChangeAspect="1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11915902" y="11365258"/>
            <a:ext cx="1562101" cy="508001"/>
          </a:xfrm>
          <a:prstGeom prst="rect">
            <a:avLst/>
          </a:prstGeom>
          <a:ln w="12700">
            <a:miter lim="400000"/>
          </a:ln>
        </p:spPr>
      </p:pic>
      <p:sp>
        <p:nvSpPr>
          <p:cNvPr id="567" name="Линия"/>
          <p:cNvSpPr/>
          <p:nvPr/>
        </p:nvSpPr>
        <p:spPr>
          <a:xfrm>
            <a:off x="11024015" y="2050819"/>
            <a:ext cx="1" cy="10736718"/>
          </a:xfrm>
          <a:prstGeom prst="line">
            <a:avLst/>
          </a:prstGeom>
          <a:ln w="12700">
            <a:solidFill>
              <a:srgbClr val="000000"/>
            </a:solidFill>
          </a:ln>
        </p:spPr>
        <p:txBody>
          <a:bodyPr lIns="91437" tIns="91437" rIns="91437" bIns="91437"/>
          <a:lstStyle/>
          <a:p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9" name="Изображение" descr="Изображение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293402" y="4152900"/>
            <a:ext cx="27867959" cy="15563877"/>
          </a:xfrm>
          <a:prstGeom prst="rect">
            <a:avLst/>
          </a:prstGeom>
          <a:ln w="12700">
            <a:miter lim="400000"/>
          </a:ln>
        </p:spPr>
      </p:pic>
      <p:sp>
        <p:nvSpPr>
          <p:cNvPr id="570" name="Прямоугольник"/>
          <p:cNvSpPr/>
          <p:nvPr/>
        </p:nvSpPr>
        <p:spPr>
          <a:xfrm>
            <a:off x="580283" y="5001223"/>
            <a:ext cx="23223434" cy="8101705"/>
          </a:xfrm>
          <a:prstGeom prst="rect">
            <a:avLst/>
          </a:prstGeom>
          <a:solidFill>
            <a:srgbClr val="FFFFFF">
              <a:alpha val="90000"/>
            </a:srgbClr>
          </a:solidFill>
          <a:ln w="12700">
            <a:miter lim="400000"/>
          </a:ln>
        </p:spPr>
        <p:txBody>
          <a:bodyPr lIns="91436" tIns="91436" rIns="91436" bIns="91436" anchor="ctr"/>
          <a:lstStyle/>
          <a:p>
            <a:endParaRPr/>
          </a:p>
        </p:txBody>
      </p:sp>
      <p:sp>
        <p:nvSpPr>
          <p:cNvPr id="571" name="Название 1"/>
          <p:cNvSpPr txBox="1"/>
          <p:nvPr/>
        </p:nvSpPr>
        <p:spPr>
          <a:xfrm>
            <a:off x="1240829" y="1981798"/>
            <a:ext cx="7286635" cy="7088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pPr>
              <a:lnSpc>
                <a:spcPct val="80000"/>
              </a:lnSpc>
              <a:defRPr sz="2400" b="1"/>
            </a:pPr>
            <a:r>
              <a:t>«Снег»</a:t>
            </a:r>
          </a:p>
          <a:p>
            <a:pPr>
              <a:lnSpc>
                <a:spcPct val="80000"/>
              </a:lnSpc>
              <a:defRPr sz="2400"/>
            </a:pPr>
            <a:r>
              <a:t>Продукт – мороженое Айсберри</a:t>
            </a:r>
          </a:p>
        </p:txBody>
      </p:sp>
      <p:sp>
        <p:nvSpPr>
          <p:cNvPr id="572" name="Линия"/>
          <p:cNvSpPr/>
          <p:nvPr/>
        </p:nvSpPr>
        <p:spPr>
          <a:xfrm flipV="1">
            <a:off x="1240829" y="1714782"/>
            <a:ext cx="10859817" cy="1"/>
          </a:xfrm>
          <a:prstGeom prst="line">
            <a:avLst/>
          </a:prstGeom>
          <a:ln w="12700">
            <a:solidFill>
              <a:srgbClr val="000000"/>
            </a:solidFill>
          </a:ln>
        </p:spPr>
        <p:txBody>
          <a:bodyPr lIns="91437" tIns="91437" rIns="91437" bIns="91437"/>
          <a:lstStyle/>
          <a:p>
            <a:endParaRPr/>
          </a:p>
        </p:txBody>
      </p:sp>
      <p:sp>
        <p:nvSpPr>
          <p:cNvPr id="573" name="Линия"/>
          <p:cNvSpPr/>
          <p:nvPr/>
        </p:nvSpPr>
        <p:spPr>
          <a:xfrm flipV="1">
            <a:off x="12798258" y="1712076"/>
            <a:ext cx="10859816" cy="1"/>
          </a:xfrm>
          <a:prstGeom prst="line">
            <a:avLst/>
          </a:prstGeom>
          <a:ln w="12700">
            <a:solidFill>
              <a:srgbClr val="000000"/>
            </a:solidFill>
          </a:ln>
        </p:spPr>
        <p:txBody>
          <a:bodyPr lIns="91437" tIns="91437" rIns="91437" bIns="91437"/>
          <a:lstStyle/>
          <a:p>
            <a:endParaRPr/>
          </a:p>
        </p:txBody>
      </p:sp>
      <p:sp>
        <p:nvSpPr>
          <p:cNvPr id="574" name="Slide Number"/>
          <p:cNvSpPr txBox="1"/>
          <p:nvPr/>
        </p:nvSpPr>
        <p:spPr>
          <a:xfrm>
            <a:off x="23306343" y="12641728"/>
            <a:ext cx="351731" cy="368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r" defTabSz="3657600">
              <a:defRPr sz="2400" b="1"/>
            </a:pPr>
            <a:fld id="{86CB4B4D-7CA3-9044-876B-883B54F8677D}" type="slidenum">
              <a:t>13</a:t>
            </a:fld>
            <a:r>
              <a:t>￼</a:t>
            </a:r>
          </a:p>
        </p:txBody>
      </p:sp>
      <p:grpSp>
        <p:nvGrpSpPr>
          <p:cNvPr id="577" name="Группа"/>
          <p:cNvGrpSpPr/>
          <p:nvPr/>
        </p:nvGrpSpPr>
        <p:grpSpPr>
          <a:xfrm>
            <a:off x="20325571" y="620518"/>
            <a:ext cx="3332504" cy="879786"/>
            <a:chOff x="0" y="0"/>
            <a:chExt cx="3332502" cy="879785"/>
          </a:xfrm>
        </p:grpSpPr>
        <p:sp>
          <p:nvSpPr>
            <p:cNvPr id="575" name="Название 1"/>
            <p:cNvSpPr txBox="1"/>
            <p:nvPr/>
          </p:nvSpPr>
          <p:spPr>
            <a:xfrm>
              <a:off x="1858720" y="53226"/>
              <a:ext cx="1473783" cy="8265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rmAutofit/>
            </a:bodyPr>
            <a:lstStyle/>
            <a:p>
              <a:pPr defTabSz="1700783">
                <a:lnSpc>
                  <a:spcPct val="70000"/>
                </a:lnSpc>
                <a:defRPr sz="2604" b="1"/>
              </a:pPr>
              <a:r>
                <a:t>Made</a:t>
              </a:r>
            </a:p>
            <a:p>
              <a:pPr defTabSz="1700783">
                <a:lnSpc>
                  <a:spcPct val="70000"/>
                </a:lnSpc>
                <a:defRPr sz="2604" b="1"/>
              </a:pPr>
              <a:r>
                <a:t>in Russia</a:t>
              </a:r>
            </a:p>
          </p:txBody>
        </p:sp>
        <p:pic>
          <p:nvPicPr>
            <p:cNvPr id="576" name="Изображение" descr="Изображение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671522" cy="74630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578" name="Название 1"/>
          <p:cNvSpPr txBox="1"/>
          <p:nvPr/>
        </p:nvSpPr>
        <p:spPr>
          <a:xfrm>
            <a:off x="12798258" y="1981798"/>
            <a:ext cx="9607362" cy="7088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pPr>
              <a:lnSpc>
                <a:spcPct val="80000"/>
              </a:lnSpc>
              <a:defRPr sz="2400" b="1"/>
            </a:pPr>
            <a:r>
              <a:t>«Просторы»</a:t>
            </a:r>
          </a:p>
          <a:p>
            <a:pPr>
              <a:lnSpc>
                <a:spcPct val="80000"/>
              </a:lnSpc>
              <a:defRPr sz="2400"/>
            </a:pPr>
            <a:r>
              <a:t>Продукт - батончики  Bite</a:t>
            </a:r>
          </a:p>
        </p:txBody>
      </p:sp>
      <p:sp>
        <p:nvSpPr>
          <p:cNvPr id="579" name="Название 1"/>
          <p:cNvSpPr txBox="1"/>
          <p:nvPr/>
        </p:nvSpPr>
        <p:spPr>
          <a:xfrm>
            <a:off x="1240829" y="812800"/>
            <a:ext cx="18637998" cy="6308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>
            <a:lvl1pPr defTabSz="1572768">
              <a:lnSpc>
                <a:spcPct val="80000"/>
              </a:lnSpc>
              <a:defRPr sz="3440" cap="all"/>
            </a:lvl1pPr>
          </a:lstStyle>
          <a:p>
            <a:r>
              <a:t>Рекламная кампания для ТВ «Russian products come with Russian style»</a:t>
            </a:r>
          </a:p>
        </p:txBody>
      </p:sp>
      <p:grpSp>
        <p:nvGrpSpPr>
          <p:cNvPr id="584" name="Группа"/>
          <p:cNvGrpSpPr/>
          <p:nvPr/>
        </p:nvGrpSpPr>
        <p:grpSpPr>
          <a:xfrm>
            <a:off x="1298300" y="3123556"/>
            <a:ext cx="10520063" cy="7204475"/>
            <a:chOff x="0" y="0"/>
            <a:chExt cx="10520062" cy="7204473"/>
          </a:xfrm>
        </p:grpSpPr>
        <p:pic>
          <p:nvPicPr>
            <p:cNvPr id="580" name="Picture 2" descr="Picture 2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9462"/>
              <a:ext cx="5040818" cy="3440686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203200" dist="177800" dir="5400000" rotWithShape="0">
                <a:srgbClr val="000000">
                  <a:alpha val="24000"/>
                </a:srgbClr>
              </a:outerShdw>
            </a:effectLst>
          </p:spPr>
        </p:pic>
        <p:pic>
          <p:nvPicPr>
            <p:cNvPr id="581" name="Picture 3" descr="Picture 3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5357845" y="0"/>
              <a:ext cx="5134599" cy="3450148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203200" dist="177800" dir="5400000" rotWithShape="0">
                <a:srgbClr val="000000">
                  <a:alpha val="24000"/>
                </a:srgbClr>
              </a:outerShdw>
            </a:effectLst>
          </p:spPr>
        </p:pic>
        <p:pic>
          <p:nvPicPr>
            <p:cNvPr id="582" name="Picture 6" descr="Picture 6"/>
            <p:cNvPicPr>
              <a:picLocks noChangeAspect="1"/>
            </p:cNvPicPr>
            <p:nvPr/>
          </p:nvPicPr>
          <p:blipFill>
            <a:blip r:embed="rId6">
              <a:extLst/>
            </a:blip>
            <a:srcRect r="4209"/>
            <a:stretch>
              <a:fillRect/>
            </a:stretch>
          </p:blipFill>
          <p:spPr>
            <a:xfrm>
              <a:off x="5357845" y="3790012"/>
              <a:ext cx="5162218" cy="3414462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203200" dist="177800" dir="5400000" rotWithShape="0">
                <a:srgbClr val="000000">
                  <a:alpha val="24000"/>
                </a:srgbClr>
              </a:outerShdw>
            </a:effectLst>
          </p:spPr>
        </p:pic>
        <p:pic>
          <p:nvPicPr>
            <p:cNvPr id="583" name="Picture 8" descr="Picture 8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3794831"/>
              <a:ext cx="5040818" cy="3375346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203200" dist="177800" dir="5400000" rotWithShape="0">
                <a:srgbClr val="000000">
                  <a:alpha val="24000"/>
                </a:srgbClr>
              </a:outerShdw>
            </a:effectLst>
          </p:spPr>
        </p:pic>
      </p:grpSp>
      <p:grpSp>
        <p:nvGrpSpPr>
          <p:cNvPr id="589" name="Группа"/>
          <p:cNvGrpSpPr/>
          <p:nvPr/>
        </p:nvGrpSpPr>
        <p:grpSpPr>
          <a:xfrm>
            <a:off x="12107771" y="3123556"/>
            <a:ext cx="11436523" cy="7210193"/>
            <a:chOff x="0" y="0"/>
            <a:chExt cx="11436522" cy="7210192"/>
          </a:xfrm>
        </p:grpSpPr>
        <p:pic>
          <p:nvPicPr>
            <p:cNvPr id="585" name="Picture 2" descr="Picture 2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0" y="0"/>
              <a:ext cx="5833656" cy="3457874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203200" dist="177800" dir="5400000" rotWithShape="0">
                <a:srgbClr val="000000">
                  <a:alpha val="24000"/>
                </a:srgbClr>
              </a:outerShdw>
            </a:effectLst>
          </p:spPr>
        </p:pic>
        <p:pic>
          <p:nvPicPr>
            <p:cNvPr id="586" name="Picture 5" descr="Picture 5"/>
            <p:cNvPicPr>
              <a:picLocks noChangeAspect="1"/>
            </p:cNvPicPr>
            <p:nvPr/>
          </p:nvPicPr>
          <p:blipFill>
            <a:blip r:embed="rId9">
              <a:extLst/>
            </a:blip>
            <a:srcRect l="10871" r="248"/>
            <a:stretch>
              <a:fillRect/>
            </a:stretch>
          </p:blipFill>
          <p:spPr>
            <a:xfrm>
              <a:off x="6136574" y="0"/>
              <a:ext cx="5294123" cy="3457874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203200" dist="177800" dir="5400000" rotWithShape="0">
                <a:srgbClr val="000000">
                  <a:alpha val="24000"/>
                </a:srgbClr>
              </a:outerShdw>
            </a:effectLst>
          </p:spPr>
        </p:pic>
        <p:pic>
          <p:nvPicPr>
            <p:cNvPr id="587" name="Picture 8" descr="Picture 8"/>
            <p:cNvPicPr>
              <a:picLocks noChangeAspect="1"/>
            </p:cNvPicPr>
            <p:nvPr/>
          </p:nvPicPr>
          <p:blipFill>
            <a:blip r:embed="rId10">
              <a:extLst/>
            </a:blip>
            <a:srcRect r="3674"/>
            <a:stretch>
              <a:fillRect/>
            </a:stretch>
          </p:blipFill>
          <p:spPr>
            <a:xfrm>
              <a:off x="0" y="3836364"/>
              <a:ext cx="5772007" cy="3373829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203200" dist="177800" dir="5400000" rotWithShape="0">
                <a:srgbClr val="000000">
                  <a:alpha val="24000"/>
                </a:srgbClr>
              </a:outerShdw>
            </a:effectLst>
          </p:spPr>
        </p:pic>
        <p:pic>
          <p:nvPicPr>
            <p:cNvPr id="588" name="Picture 9" descr="Picture 9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5467" r="5467"/>
            <a:stretch>
              <a:fillRect/>
            </a:stretch>
          </p:blipFill>
          <p:spPr>
            <a:xfrm>
              <a:off x="6143306" y="3818335"/>
              <a:ext cx="5293217" cy="3364507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203200" dist="177800" dir="5400000" rotWithShape="0">
                <a:srgbClr val="000000">
                  <a:alpha val="24000"/>
                </a:srgbClr>
              </a:outerShdw>
            </a:effectLst>
          </p:spPr>
        </p:pic>
      </p:grpSp>
      <p:sp>
        <p:nvSpPr>
          <p:cNvPr id="590" name="Название 1"/>
          <p:cNvSpPr txBox="1"/>
          <p:nvPr/>
        </p:nvSpPr>
        <p:spPr>
          <a:xfrm>
            <a:off x="1240829" y="11668724"/>
            <a:ext cx="21464499" cy="10973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>
            <a:lvl1pPr>
              <a:lnSpc>
                <a:spcPct val="80000"/>
              </a:lnSpc>
              <a:defRPr sz="3400" b="1"/>
            </a:lvl1pPr>
          </a:lstStyle>
          <a:p>
            <a:r>
              <a:t>Russia Today TV (RTTV) / RT روسيا اليوم  / Россия сегодня / ITVnetwork / Pheonix Television / НТВ-Беларусь / Беларусь 4</a:t>
            </a:r>
          </a:p>
        </p:txBody>
      </p:sp>
      <p:sp>
        <p:nvSpPr>
          <p:cNvPr id="591" name="Название 1"/>
          <p:cNvSpPr txBox="1"/>
          <p:nvPr/>
        </p:nvSpPr>
        <p:spPr>
          <a:xfrm>
            <a:off x="1240829" y="10760971"/>
            <a:ext cx="21902342" cy="474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pPr defTabSz="1700783">
              <a:lnSpc>
                <a:spcPct val="80000"/>
              </a:lnSpc>
              <a:defRPr sz="3162"/>
            </a:pPr>
            <a:r>
              <a:rPr dirty="0" err="1"/>
              <a:t>Рекламные</a:t>
            </a:r>
            <a:r>
              <a:rPr dirty="0"/>
              <a:t> </a:t>
            </a:r>
            <a:r>
              <a:rPr dirty="0" err="1"/>
              <a:t>ролики</a:t>
            </a:r>
            <a:r>
              <a:rPr dirty="0"/>
              <a:t> </a:t>
            </a:r>
            <a:r>
              <a:rPr dirty="0" err="1"/>
              <a:t>были</a:t>
            </a:r>
            <a:r>
              <a:rPr dirty="0"/>
              <a:t> </a:t>
            </a:r>
            <a:r>
              <a:rPr dirty="0" err="1"/>
              <a:t>размещены</a:t>
            </a:r>
            <a:r>
              <a:rPr dirty="0"/>
              <a:t> </a:t>
            </a:r>
            <a:r>
              <a:rPr dirty="0" err="1"/>
              <a:t>на</a:t>
            </a:r>
            <a:r>
              <a:rPr dirty="0"/>
              <a:t> 7 </a:t>
            </a:r>
            <a:r>
              <a:rPr dirty="0" err="1"/>
              <a:t>международных</a:t>
            </a:r>
            <a:r>
              <a:rPr dirty="0"/>
              <a:t> </a:t>
            </a:r>
            <a:r>
              <a:rPr dirty="0" err="1"/>
              <a:t>телеканалах</a:t>
            </a:r>
            <a:r>
              <a:rPr dirty="0"/>
              <a:t>. </a:t>
            </a:r>
            <a:r>
              <a:rPr b="1" dirty="0" err="1"/>
              <a:t>Общее</a:t>
            </a:r>
            <a:r>
              <a:rPr b="1" dirty="0"/>
              <a:t> </a:t>
            </a:r>
            <a:r>
              <a:rPr b="1" dirty="0" err="1"/>
              <a:t>количество</a:t>
            </a:r>
            <a:r>
              <a:rPr b="1" dirty="0"/>
              <a:t> </a:t>
            </a:r>
            <a:r>
              <a:rPr b="1" dirty="0" err="1"/>
              <a:t>выходов</a:t>
            </a:r>
            <a:r>
              <a:rPr b="1" dirty="0"/>
              <a:t> 2177</a:t>
            </a:r>
          </a:p>
        </p:txBody>
      </p:sp>
      <p:sp>
        <p:nvSpPr>
          <p:cNvPr id="592" name="Линия"/>
          <p:cNvSpPr/>
          <p:nvPr/>
        </p:nvSpPr>
        <p:spPr>
          <a:xfrm flipV="1">
            <a:off x="1240829" y="11430282"/>
            <a:ext cx="22317045" cy="1"/>
          </a:xfrm>
          <a:prstGeom prst="line">
            <a:avLst/>
          </a:prstGeom>
          <a:ln w="12700">
            <a:solidFill>
              <a:srgbClr val="000000"/>
            </a:solidFill>
          </a:ln>
        </p:spPr>
        <p:txBody>
          <a:bodyPr lIns="91437" tIns="91437" rIns="91437" bIns="91437"/>
          <a:lstStyle/>
          <a:p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6" name="Изображение" descr="Изображение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077588" y="6622946"/>
            <a:ext cx="27388583" cy="15296143"/>
          </a:xfrm>
          <a:prstGeom prst="rect">
            <a:avLst/>
          </a:prstGeom>
          <a:ln w="12700">
            <a:miter lim="400000"/>
          </a:ln>
        </p:spPr>
      </p:pic>
      <p:sp>
        <p:nvSpPr>
          <p:cNvPr id="667" name="Прямоугольник"/>
          <p:cNvSpPr/>
          <p:nvPr/>
        </p:nvSpPr>
        <p:spPr>
          <a:xfrm>
            <a:off x="580283" y="5001223"/>
            <a:ext cx="23223434" cy="8769149"/>
          </a:xfrm>
          <a:prstGeom prst="rect">
            <a:avLst/>
          </a:prstGeom>
          <a:solidFill>
            <a:srgbClr val="FFFFFF">
              <a:alpha val="90000"/>
            </a:srgbClr>
          </a:solidFill>
          <a:ln w="12700">
            <a:miter lim="400000"/>
          </a:ln>
        </p:spPr>
        <p:txBody>
          <a:bodyPr lIns="91436" tIns="91436" rIns="91436" bIns="91436" anchor="ctr"/>
          <a:lstStyle/>
          <a:p>
            <a:endParaRPr/>
          </a:p>
        </p:txBody>
      </p:sp>
      <p:sp>
        <p:nvSpPr>
          <p:cNvPr id="668" name="Название 1"/>
          <p:cNvSpPr txBox="1"/>
          <p:nvPr/>
        </p:nvSpPr>
        <p:spPr>
          <a:xfrm>
            <a:off x="1240829" y="816332"/>
            <a:ext cx="18594838" cy="7172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>
            <a:lvl1pPr>
              <a:defRPr sz="4000" cap="all"/>
            </a:lvl1pPr>
          </a:lstStyle>
          <a:p>
            <a:r>
              <a:t>Рекламная кампания в международных бортовых журналах</a:t>
            </a:r>
          </a:p>
        </p:txBody>
      </p:sp>
      <p:sp>
        <p:nvSpPr>
          <p:cNvPr id="669" name="Линия"/>
          <p:cNvSpPr/>
          <p:nvPr/>
        </p:nvSpPr>
        <p:spPr>
          <a:xfrm flipV="1">
            <a:off x="1240829" y="1714782"/>
            <a:ext cx="10859817" cy="1"/>
          </a:xfrm>
          <a:prstGeom prst="line">
            <a:avLst/>
          </a:prstGeom>
          <a:ln w="12700">
            <a:solidFill>
              <a:srgbClr val="000000"/>
            </a:solidFill>
          </a:ln>
        </p:spPr>
        <p:txBody>
          <a:bodyPr lIns="91437" tIns="91437" rIns="91437" bIns="91437"/>
          <a:lstStyle/>
          <a:p>
            <a:endParaRPr/>
          </a:p>
        </p:txBody>
      </p:sp>
      <p:sp>
        <p:nvSpPr>
          <p:cNvPr id="670" name="Линия"/>
          <p:cNvSpPr/>
          <p:nvPr/>
        </p:nvSpPr>
        <p:spPr>
          <a:xfrm flipV="1">
            <a:off x="12798258" y="1712076"/>
            <a:ext cx="10859816" cy="1"/>
          </a:xfrm>
          <a:prstGeom prst="line">
            <a:avLst/>
          </a:prstGeom>
          <a:ln w="12700">
            <a:solidFill>
              <a:srgbClr val="000000"/>
            </a:solidFill>
          </a:ln>
        </p:spPr>
        <p:txBody>
          <a:bodyPr lIns="91437" tIns="91437" rIns="91437" bIns="91437"/>
          <a:lstStyle/>
          <a:p>
            <a:endParaRPr/>
          </a:p>
        </p:txBody>
      </p:sp>
      <p:sp>
        <p:nvSpPr>
          <p:cNvPr id="671" name="Slide Number"/>
          <p:cNvSpPr txBox="1"/>
          <p:nvPr/>
        </p:nvSpPr>
        <p:spPr>
          <a:xfrm>
            <a:off x="23306343" y="12641728"/>
            <a:ext cx="351731" cy="368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r" defTabSz="3657600">
              <a:defRPr sz="2400" b="1"/>
            </a:pPr>
            <a:fld id="{86CB4B4D-7CA3-9044-876B-883B54F8677D}" type="slidenum">
              <a:t>14</a:t>
            </a:fld>
            <a:r>
              <a:t>￼</a:t>
            </a:r>
          </a:p>
        </p:txBody>
      </p:sp>
      <p:grpSp>
        <p:nvGrpSpPr>
          <p:cNvPr id="674" name="Группа"/>
          <p:cNvGrpSpPr/>
          <p:nvPr/>
        </p:nvGrpSpPr>
        <p:grpSpPr>
          <a:xfrm>
            <a:off x="20325571" y="620518"/>
            <a:ext cx="3332504" cy="879786"/>
            <a:chOff x="0" y="0"/>
            <a:chExt cx="3332502" cy="879785"/>
          </a:xfrm>
        </p:grpSpPr>
        <p:sp>
          <p:nvSpPr>
            <p:cNvPr id="672" name="Название 1"/>
            <p:cNvSpPr txBox="1"/>
            <p:nvPr/>
          </p:nvSpPr>
          <p:spPr>
            <a:xfrm>
              <a:off x="1858720" y="53226"/>
              <a:ext cx="1473783" cy="8265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rmAutofit/>
            </a:bodyPr>
            <a:lstStyle/>
            <a:p>
              <a:pPr defTabSz="1700783">
                <a:lnSpc>
                  <a:spcPct val="70000"/>
                </a:lnSpc>
                <a:defRPr sz="2604" b="1"/>
              </a:pPr>
              <a:r>
                <a:t>Made</a:t>
              </a:r>
            </a:p>
            <a:p>
              <a:pPr defTabSz="1700783">
                <a:lnSpc>
                  <a:spcPct val="70000"/>
                </a:lnSpc>
                <a:defRPr sz="2604" b="1"/>
              </a:pPr>
              <a:r>
                <a:t>in Russia</a:t>
              </a:r>
            </a:p>
          </p:txBody>
        </p:sp>
        <p:pic>
          <p:nvPicPr>
            <p:cNvPr id="673" name="Изображение" descr="Изображение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671522" cy="74630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675" name="Travel 3Sixty.jpg" descr="Travel 3Sixty.jpg"/>
          <p:cNvPicPr>
            <a:picLocks/>
          </p:cNvPicPr>
          <p:nvPr/>
        </p:nvPicPr>
        <p:blipFill>
          <a:blip r:embed="rId4">
            <a:extLst/>
          </a:blip>
          <a:srcRect l="3732" t="7849" r="141" b="24391"/>
          <a:stretch>
            <a:fillRect/>
          </a:stretch>
        </p:blipFill>
        <p:spPr>
          <a:xfrm>
            <a:off x="1260157" y="1864069"/>
            <a:ext cx="10866071" cy="5696952"/>
          </a:xfrm>
          <a:prstGeom prst="rect">
            <a:avLst/>
          </a:prstGeom>
          <a:ln w="12700">
            <a:miter lim="400000"/>
          </a:ln>
        </p:spPr>
      </p:pic>
      <p:pic>
        <p:nvPicPr>
          <p:cNvPr id="676" name="Colours.jpg" descr="Colours.jpg"/>
          <p:cNvPicPr>
            <a:picLocks noChangeAspect="1"/>
          </p:cNvPicPr>
          <p:nvPr/>
        </p:nvPicPr>
        <p:blipFill>
          <a:blip r:embed="rId5">
            <a:extLst/>
          </a:blip>
          <a:srcRect l="1368" t="3865" r="1897" b="27706"/>
          <a:stretch>
            <a:fillRect/>
          </a:stretch>
        </p:blipFill>
        <p:spPr>
          <a:xfrm>
            <a:off x="1268868" y="7772210"/>
            <a:ext cx="10848562" cy="5755498"/>
          </a:xfrm>
          <a:prstGeom prst="rect">
            <a:avLst/>
          </a:prstGeom>
          <a:ln w="12700">
            <a:miter lim="400000"/>
          </a:ln>
        </p:spPr>
      </p:pic>
      <p:pic>
        <p:nvPicPr>
          <p:cNvPr id="677" name="Nawras Sharjah.jpg" descr="Nawras Sharjah.jpg"/>
          <p:cNvPicPr>
            <a:picLocks/>
          </p:cNvPicPr>
          <p:nvPr/>
        </p:nvPicPr>
        <p:blipFill>
          <a:blip r:embed="rId6">
            <a:extLst/>
          </a:blip>
          <a:srcRect l="124" b="10589"/>
          <a:stretch>
            <a:fillRect/>
          </a:stretch>
        </p:blipFill>
        <p:spPr>
          <a:xfrm>
            <a:off x="12349678" y="5001223"/>
            <a:ext cx="10859785" cy="7191421"/>
          </a:xfrm>
          <a:prstGeom prst="rect">
            <a:avLst/>
          </a:prstGeom>
          <a:ln w="12700">
            <a:miter lim="400000"/>
          </a:ln>
        </p:spPr>
      </p:pic>
      <p:sp>
        <p:nvSpPr>
          <p:cNvPr id="678" name="Название 1"/>
          <p:cNvSpPr txBox="1"/>
          <p:nvPr/>
        </p:nvSpPr>
        <p:spPr>
          <a:xfrm>
            <a:off x="12795042" y="2683372"/>
            <a:ext cx="10866249" cy="19017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b">
            <a:normAutofit/>
          </a:bodyPr>
          <a:lstStyle/>
          <a:p>
            <a:pPr>
              <a:lnSpc>
                <a:spcPct val="80000"/>
              </a:lnSpc>
              <a:defRPr sz="2400"/>
            </a:pPr>
            <a:r>
              <a:rPr lang="ru-RU" dirty="0" smtClean="0"/>
              <a:t>К</a:t>
            </a:r>
            <a:r>
              <a:rPr dirty="0" err="1" smtClean="0"/>
              <a:t>ампани</a:t>
            </a:r>
            <a:r>
              <a:rPr lang="ru-RU" dirty="0" smtClean="0"/>
              <a:t>я с участием</a:t>
            </a:r>
            <a:r>
              <a:rPr dirty="0" smtClean="0"/>
              <a:t> </a:t>
            </a:r>
            <a:r>
              <a:rPr b="1" dirty="0" smtClean="0"/>
              <a:t>14 </a:t>
            </a:r>
            <a:r>
              <a:rPr b="1" dirty="0" err="1"/>
              <a:t>авиакомпаний</a:t>
            </a:r>
            <a:r>
              <a:rPr dirty="0"/>
              <a:t> – </a:t>
            </a:r>
            <a:r>
              <a:rPr dirty="0" err="1"/>
              <a:t>от</a:t>
            </a:r>
            <a:r>
              <a:rPr dirty="0"/>
              <a:t> Lufthansa и British Airways </a:t>
            </a:r>
            <a:r>
              <a:rPr dirty="0" err="1"/>
              <a:t>до</a:t>
            </a:r>
            <a:r>
              <a:rPr dirty="0"/>
              <a:t> Copa Airlines и </a:t>
            </a:r>
            <a:r>
              <a:rPr dirty="0" err="1"/>
              <a:t>AirChina</a:t>
            </a:r>
            <a:r>
              <a:rPr dirty="0"/>
              <a:t> и </a:t>
            </a:r>
            <a:r>
              <a:rPr b="1" dirty="0"/>
              <a:t>16 </a:t>
            </a:r>
            <a:r>
              <a:rPr b="1" dirty="0" err="1"/>
              <a:t>бортовых</a:t>
            </a:r>
            <a:r>
              <a:rPr b="1" dirty="0"/>
              <a:t> </a:t>
            </a:r>
            <a:r>
              <a:rPr dirty="0" err="1"/>
              <a:t>журналов</a:t>
            </a:r>
            <a:r>
              <a:rPr dirty="0"/>
              <a:t>: British Airways, Brussels Airlines, Lufthansa </a:t>
            </a:r>
            <a:r>
              <a:rPr dirty="0" err="1"/>
              <a:t>Magazin</a:t>
            </a:r>
            <a:r>
              <a:rPr dirty="0"/>
              <a:t>, Lufthansa Exclusive, Wings of China, Bon Voyage, </a:t>
            </a:r>
            <a:r>
              <a:rPr dirty="0" err="1"/>
              <a:t>EuroSky</a:t>
            </a:r>
            <a:r>
              <a:rPr dirty="0"/>
              <a:t>,  </a:t>
            </a:r>
            <a:r>
              <a:rPr dirty="0" err="1"/>
              <a:t>shubh</a:t>
            </a:r>
            <a:r>
              <a:rPr dirty="0"/>
              <a:t> </a:t>
            </a:r>
            <a:r>
              <a:rPr dirty="0" err="1"/>
              <a:t>yatra</a:t>
            </a:r>
            <a:r>
              <a:rPr dirty="0"/>
              <a:t>, </a:t>
            </a:r>
            <a:r>
              <a:rPr dirty="0" err="1"/>
              <a:t>Vistara</a:t>
            </a:r>
            <a:r>
              <a:rPr dirty="0"/>
              <a:t>, Atlas, </a:t>
            </a:r>
            <a:r>
              <a:rPr dirty="0" err="1"/>
              <a:t>Traveller</a:t>
            </a:r>
            <a:r>
              <a:rPr dirty="0"/>
              <a:t>.  </a:t>
            </a:r>
          </a:p>
        </p:txBody>
      </p:sp>
      <p:sp>
        <p:nvSpPr>
          <p:cNvPr id="679" name="Реклама, стирающая все границы и расстояния"/>
          <p:cNvSpPr txBox="1"/>
          <p:nvPr/>
        </p:nvSpPr>
        <p:spPr>
          <a:xfrm>
            <a:off x="12795042" y="1923848"/>
            <a:ext cx="10424068" cy="116585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36" tIns="91436" rIns="91436" bIns="91436">
            <a:spAutoFit/>
          </a:bodyPr>
          <a:lstStyle>
            <a:lvl1pPr>
              <a:lnSpc>
                <a:spcPct val="80000"/>
              </a:lnSpc>
              <a:defRPr b="1"/>
            </a:lvl1pPr>
          </a:lstStyle>
          <a:p>
            <a:r>
              <a:t>Реклама, стирающая все границы и расстояния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" descr="Изображение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92686" y="-2681253"/>
            <a:ext cx="28977621" cy="1618361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Прямоугольник"/>
          <p:cNvSpPr/>
          <p:nvPr/>
        </p:nvSpPr>
        <p:spPr>
          <a:xfrm>
            <a:off x="-17212" y="3457971"/>
            <a:ext cx="24418424" cy="6800058"/>
          </a:xfrm>
          <a:prstGeom prst="rect">
            <a:avLst/>
          </a:prstGeom>
          <a:solidFill>
            <a:srgbClr val="FFFFFF">
              <a:alpha val="90000"/>
            </a:srgbClr>
          </a:solidFill>
          <a:ln w="12700">
            <a:miter lim="400000"/>
          </a:ln>
        </p:spPr>
        <p:txBody>
          <a:bodyPr lIns="91436" tIns="91436" rIns="91436" bIns="91436" anchor="ctr"/>
          <a:lstStyle/>
          <a:p>
            <a:r>
              <a:rPr lang="ru-RU" sz="8000" dirty="0" smtClean="0"/>
              <a:t>ВЫСТАВОЧНО-ЯРМОРОЧНЫЕ МЕРОПРИЯТИЯ</a:t>
            </a:r>
            <a:endParaRPr sz="8000" dirty="0"/>
          </a:p>
        </p:txBody>
      </p:sp>
    </p:spTree>
    <p:extLst>
      <p:ext uri="{BB962C8B-B14F-4D97-AF65-F5344CB8AC3E}">
        <p14:creationId xmlns:p14="http://schemas.microsoft.com/office/powerpoint/2010/main" val="180365319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" descr="Изображение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005194" y="8082136"/>
            <a:ext cx="27388583" cy="15296143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Прямоугольник"/>
          <p:cNvSpPr/>
          <p:nvPr/>
        </p:nvSpPr>
        <p:spPr>
          <a:xfrm>
            <a:off x="-17212" y="377280"/>
            <a:ext cx="24418424" cy="11233247"/>
          </a:xfrm>
          <a:prstGeom prst="rect">
            <a:avLst/>
          </a:prstGeom>
          <a:solidFill>
            <a:srgbClr val="FFFFFF">
              <a:alpha val="90000"/>
            </a:srgbClr>
          </a:solidFill>
          <a:ln w="12700">
            <a:miter lim="400000"/>
          </a:ln>
        </p:spPr>
        <p:txBody>
          <a:bodyPr lIns="91436" tIns="91436" rIns="91436" bIns="91436" anchor="ctr"/>
          <a:lstStyle/>
          <a:p>
            <a:pPr marL="12700" marR="5080">
              <a:lnSpc>
                <a:spcPct val="151300"/>
              </a:lnSpc>
            </a:pPr>
            <a:r>
              <a:rPr lang="ru-RU" sz="4400" b="1" dirty="0">
                <a:solidFill>
                  <a:srgbClr val="231F2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В</a:t>
            </a:r>
            <a:r>
              <a:rPr lang="ru-RU" sz="4400" dirty="0">
                <a:solidFill>
                  <a:srgbClr val="231F2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ыставки в сегменте в2в  </a:t>
            </a:r>
            <a:br>
              <a:rPr lang="ru-RU" sz="4400" dirty="0">
                <a:solidFill>
                  <a:srgbClr val="231F2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</a:br>
            <a:endParaRPr lang="ru-RU" sz="4400" dirty="0">
              <a:solidFill>
                <a:srgbClr val="231F2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12700" marR="5080">
              <a:lnSpc>
                <a:spcPct val="151300"/>
              </a:lnSpc>
            </a:pPr>
            <a:r>
              <a:rPr lang="ru-RU" sz="4400" b="1" dirty="0">
                <a:solidFill>
                  <a:srgbClr val="231F2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И</a:t>
            </a:r>
            <a:r>
              <a:rPr lang="ru-RU" sz="4400" dirty="0">
                <a:solidFill>
                  <a:srgbClr val="231F2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нтерактивные стенды и промо-акции</a:t>
            </a:r>
          </a:p>
          <a:p>
            <a:pPr marL="12700" marR="5080">
              <a:lnSpc>
                <a:spcPct val="151300"/>
              </a:lnSpc>
            </a:pPr>
            <a:r>
              <a:rPr lang="ru-RU" sz="4400" dirty="0">
                <a:solidFill>
                  <a:srgbClr val="231F2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 </a:t>
            </a:r>
          </a:p>
          <a:p>
            <a:pPr marL="12700" marR="5080">
              <a:lnSpc>
                <a:spcPct val="151300"/>
              </a:lnSpc>
            </a:pPr>
            <a:r>
              <a:rPr lang="ru-RU" sz="4400" b="1" dirty="0">
                <a:solidFill>
                  <a:srgbClr val="231F2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О</a:t>
            </a:r>
            <a:r>
              <a:rPr lang="ru-RU" sz="4400" dirty="0">
                <a:solidFill>
                  <a:srgbClr val="231F2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рганизация национальных стендов</a:t>
            </a:r>
            <a:endParaRPr lang="ru-RU" sz="44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12700">
              <a:lnSpc>
                <a:spcPts val="1770"/>
              </a:lnSpc>
            </a:pPr>
            <a:r>
              <a:rPr lang="ru-RU" sz="4400" dirty="0">
                <a:solidFill>
                  <a:srgbClr val="231F2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российских экспортеров на наиболее</a:t>
            </a:r>
            <a:endParaRPr lang="ru-RU" sz="44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12700">
              <a:spcBef>
                <a:spcPts val="120"/>
              </a:spcBef>
            </a:pPr>
            <a:r>
              <a:rPr lang="ru-RU" sz="4400" dirty="0">
                <a:solidFill>
                  <a:srgbClr val="231F2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востребованных мировых </a:t>
            </a:r>
            <a:r>
              <a:rPr lang="ru-RU" sz="4400" dirty="0" smtClean="0">
                <a:solidFill>
                  <a:srgbClr val="231F2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выставках</a:t>
            </a:r>
          </a:p>
          <a:p>
            <a:pPr marL="12700">
              <a:spcBef>
                <a:spcPts val="120"/>
              </a:spcBef>
            </a:pPr>
            <a:endParaRPr lang="ru-RU" sz="4400" dirty="0">
              <a:solidFill>
                <a:srgbClr val="231F2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12700">
              <a:spcBef>
                <a:spcPts val="120"/>
              </a:spcBef>
            </a:pPr>
            <a:r>
              <a:rPr lang="ru-RU" sz="4400" dirty="0">
                <a:latin typeface="Helvetica" panose="020B0604020202020204" pitchFamily="34" charset="0"/>
                <a:cs typeface="Helvetica" panose="020B0604020202020204" pitchFamily="34" charset="0"/>
              </a:rPr>
              <a:t>Бизнес-миссии</a:t>
            </a:r>
          </a:p>
          <a:p>
            <a:pPr marL="12700">
              <a:spcBef>
                <a:spcPts val="120"/>
              </a:spcBef>
            </a:pPr>
            <a:r>
              <a:rPr lang="ru-RU" sz="4400" dirty="0">
                <a:latin typeface="Helvetica" panose="020B0604020202020204" pitchFamily="34" charset="0"/>
                <a:cs typeface="Helvetica" panose="020B0604020202020204" pitchFamily="34" charset="0"/>
              </a:rPr>
              <a:t>и дегустационных сессий </a:t>
            </a:r>
            <a:r>
              <a:rPr lang="ru-RU" sz="4400" dirty="0" err="1">
                <a:latin typeface="Helvetica" panose="020B0604020202020204" pitchFamily="34" charset="0"/>
                <a:cs typeface="Helvetica" panose="020B0604020202020204" pitchFamily="34" charset="0"/>
              </a:rPr>
              <a:t>Russian</a:t>
            </a:r>
            <a:r>
              <a:rPr lang="ru-RU" sz="4400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ru-RU" sz="4400" dirty="0" err="1">
                <a:latin typeface="Helvetica" panose="020B0604020202020204" pitchFamily="34" charset="0"/>
                <a:cs typeface="Helvetica" panose="020B0604020202020204" pitchFamily="34" charset="0"/>
              </a:rPr>
              <a:t>Gastroweek</a:t>
            </a:r>
            <a:endParaRPr lang="ru-RU" sz="44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12700">
              <a:spcBef>
                <a:spcPts val="120"/>
              </a:spcBef>
            </a:pPr>
            <a:endParaRPr dirty="0"/>
          </a:p>
        </p:txBody>
      </p:sp>
      <p:pic>
        <p:nvPicPr>
          <p:cNvPr id="372" name="Рисунок 37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5856" y="0"/>
            <a:ext cx="11583144" cy="7722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32659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4" name="Изображение" descr="Изображение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64642" y="-2086258"/>
            <a:ext cx="29414203" cy="16397569"/>
          </a:xfrm>
          <a:prstGeom prst="rect">
            <a:avLst/>
          </a:prstGeom>
          <a:ln w="12700">
            <a:miter lim="400000"/>
          </a:ln>
        </p:spPr>
      </p:pic>
      <p:sp>
        <p:nvSpPr>
          <p:cNvPr id="785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23263655" y="816332"/>
            <a:ext cx="408237" cy="43180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>
              <a:defRPr sz="2800" b="1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t>17</a:t>
            </a:fld>
            <a:endParaRPr/>
          </a:p>
        </p:txBody>
      </p:sp>
      <p:sp>
        <p:nvSpPr>
          <p:cNvPr id="786" name="Прямоугольник"/>
          <p:cNvSpPr/>
          <p:nvPr/>
        </p:nvSpPr>
        <p:spPr>
          <a:xfrm>
            <a:off x="-17212" y="3457971"/>
            <a:ext cx="24418424" cy="6800058"/>
          </a:xfrm>
          <a:prstGeom prst="rect">
            <a:avLst/>
          </a:prstGeom>
          <a:solidFill>
            <a:srgbClr val="FFFFFF">
              <a:alpha val="90000"/>
            </a:srgbClr>
          </a:solidFill>
          <a:ln w="12700">
            <a:miter lim="400000"/>
          </a:ln>
        </p:spPr>
        <p:txBody>
          <a:bodyPr lIns="91436" tIns="91436" rIns="91436" bIns="91436" anchor="ctr"/>
          <a:lstStyle/>
          <a:p>
            <a:endParaRPr/>
          </a:p>
        </p:txBody>
      </p:sp>
      <p:sp>
        <p:nvSpPr>
          <p:cNvPr id="787" name="Первые системные результаты…"/>
          <p:cNvSpPr txBox="1"/>
          <p:nvPr/>
        </p:nvSpPr>
        <p:spPr>
          <a:xfrm>
            <a:off x="5355037" y="5073443"/>
            <a:ext cx="13673927" cy="356911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91436" tIns="91436" rIns="91436" bIns="91436" anchor="ctr">
            <a:spAutoFit/>
          </a:bodyPr>
          <a:lstStyle/>
          <a:p>
            <a:pPr algn="ctr">
              <a:lnSpc>
                <a:spcPct val="70000"/>
              </a:lnSpc>
              <a:defRPr sz="15000" cap="all" spc="750"/>
            </a:pPr>
            <a:r>
              <a:rPr lang="ru-RU" sz="10400" dirty="0"/>
              <a:t>Преимущества </a:t>
            </a:r>
            <a:endParaRPr lang="ru-RU" sz="10400" dirty="0" smtClean="0"/>
          </a:p>
          <a:p>
            <a:pPr algn="ctr">
              <a:lnSpc>
                <a:spcPct val="70000"/>
              </a:lnSpc>
              <a:defRPr sz="15000" cap="all" spc="750"/>
            </a:pPr>
            <a:endParaRPr lang="ru-RU" sz="10400" dirty="0"/>
          </a:p>
          <a:p>
            <a:pPr algn="ctr">
              <a:lnSpc>
                <a:spcPct val="70000"/>
              </a:lnSpc>
              <a:defRPr sz="15000" cap="all" spc="750"/>
            </a:pPr>
            <a:r>
              <a:rPr lang="ru-RU" sz="10400" dirty="0" smtClean="0"/>
              <a:t>для </a:t>
            </a:r>
            <a:r>
              <a:rPr lang="ru-RU" sz="10400" dirty="0"/>
              <a:t>участников</a:t>
            </a:r>
            <a:endParaRPr sz="10400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0" name="Изображение" descr="Изображение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336196" y="3442236"/>
            <a:ext cx="27671065" cy="15453898"/>
          </a:xfrm>
          <a:prstGeom prst="rect">
            <a:avLst/>
          </a:prstGeom>
          <a:ln w="12700">
            <a:miter lim="400000"/>
          </a:ln>
        </p:spPr>
      </p:pic>
      <p:sp>
        <p:nvSpPr>
          <p:cNvPr id="821" name="Прямоугольник"/>
          <p:cNvSpPr/>
          <p:nvPr/>
        </p:nvSpPr>
        <p:spPr>
          <a:xfrm>
            <a:off x="580283" y="5001223"/>
            <a:ext cx="23223434" cy="8101705"/>
          </a:xfrm>
          <a:prstGeom prst="rect">
            <a:avLst/>
          </a:prstGeom>
          <a:solidFill>
            <a:srgbClr val="FFFFFF">
              <a:alpha val="90000"/>
            </a:srgbClr>
          </a:solidFill>
          <a:ln w="12700">
            <a:miter lim="400000"/>
          </a:ln>
        </p:spPr>
        <p:txBody>
          <a:bodyPr lIns="91436" tIns="91436" rIns="91436" bIns="91436" anchor="ctr"/>
          <a:lstStyle/>
          <a:p>
            <a:endParaRPr/>
          </a:p>
        </p:txBody>
      </p:sp>
      <p:sp>
        <p:nvSpPr>
          <p:cNvPr id="822" name="Название 1"/>
          <p:cNvSpPr txBox="1"/>
          <p:nvPr/>
        </p:nvSpPr>
        <p:spPr>
          <a:xfrm>
            <a:off x="1240829" y="500041"/>
            <a:ext cx="18464862" cy="11131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pPr>
              <a:lnSpc>
                <a:spcPct val="80000"/>
              </a:lnSpc>
              <a:defRPr sz="4000" cap="all"/>
            </a:pPr>
            <a:r>
              <a:rPr dirty="0" err="1"/>
              <a:t>Программа</a:t>
            </a:r>
            <a:r>
              <a:rPr dirty="0"/>
              <a:t> поддержки </a:t>
            </a:r>
            <a:r>
              <a:rPr dirty="0" err="1"/>
              <a:t>российских</a:t>
            </a:r>
            <a:r>
              <a:rPr dirty="0"/>
              <a:t> </a:t>
            </a:r>
            <a:r>
              <a:rPr dirty="0" err="1"/>
              <a:t>брендов</a:t>
            </a:r>
            <a:r>
              <a:rPr dirty="0"/>
              <a:t> и </a:t>
            </a:r>
            <a:r>
              <a:rPr dirty="0" err="1"/>
              <a:t>товаров</a:t>
            </a:r>
            <a:r>
              <a:rPr dirty="0"/>
              <a:t> </a:t>
            </a:r>
          </a:p>
          <a:p>
            <a:pPr>
              <a:lnSpc>
                <a:spcPct val="80000"/>
              </a:lnSpc>
              <a:defRPr sz="4000" cap="all"/>
            </a:pPr>
            <a:r>
              <a:rPr dirty="0" err="1"/>
              <a:t>за</a:t>
            </a:r>
            <a:r>
              <a:rPr dirty="0"/>
              <a:t> </a:t>
            </a:r>
            <a:r>
              <a:rPr dirty="0" err="1"/>
              <a:t>рубежом</a:t>
            </a:r>
            <a:r>
              <a:rPr dirty="0"/>
              <a:t> «Made in </a:t>
            </a:r>
            <a:r>
              <a:rPr dirty="0" smtClean="0"/>
              <a:t>Russia»</a:t>
            </a:r>
            <a:endParaRPr dirty="0"/>
          </a:p>
        </p:txBody>
      </p:sp>
      <p:sp>
        <p:nvSpPr>
          <p:cNvPr id="823" name="Линия"/>
          <p:cNvSpPr/>
          <p:nvPr/>
        </p:nvSpPr>
        <p:spPr>
          <a:xfrm flipV="1">
            <a:off x="1240829" y="3972194"/>
            <a:ext cx="22367893" cy="1"/>
          </a:xfrm>
          <a:prstGeom prst="line">
            <a:avLst/>
          </a:prstGeom>
          <a:ln w="12700">
            <a:solidFill>
              <a:srgbClr val="000000"/>
            </a:solidFill>
          </a:ln>
        </p:spPr>
        <p:txBody>
          <a:bodyPr lIns="91437" tIns="91437" rIns="91437" bIns="91437"/>
          <a:lstStyle/>
          <a:p>
            <a:endParaRPr/>
          </a:p>
        </p:txBody>
      </p:sp>
      <p:sp>
        <p:nvSpPr>
          <p:cNvPr id="824" name="Made in Russia"/>
          <p:cNvSpPr txBox="1"/>
          <p:nvPr/>
        </p:nvSpPr>
        <p:spPr>
          <a:xfrm>
            <a:off x="4970180" y="4211223"/>
            <a:ext cx="6108365" cy="104647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91436" tIns="91436" rIns="91436" bIns="91436">
            <a:spAutoFit/>
          </a:bodyPr>
          <a:lstStyle>
            <a:lvl1pPr>
              <a:defRPr sz="5700" cap="all"/>
            </a:lvl1pPr>
          </a:lstStyle>
          <a:p>
            <a:r>
              <a:rPr dirty="0"/>
              <a:t>Made in Russia</a:t>
            </a:r>
          </a:p>
        </p:txBody>
      </p:sp>
      <p:sp>
        <p:nvSpPr>
          <p:cNvPr id="825" name="Slide Number"/>
          <p:cNvSpPr txBox="1"/>
          <p:nvPr/>
        </p:nvSpPr>
        <p:spPr>
          <a:xfrm>
            <a:off x="23306343" y="12641728"/>
            <a:ext cx="351731" cy="368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r" defTabSz="3657600">
              <a:defRPr sz="2400" b="1"/>
            </a:pPr>
            <a:fld id="{86CB4B4D-7CA3-9044-876B-883B54F8677D}" type="slidenum">
              <a:t>18</a:t>
            </a:fld>
            <a:r>
              <a:t>￼</a:t>
            </a:r>
          </a:p>
        </p:txBody>
      </p:sp>
      <p:grpSp>
        <p:nvGrpSpPr>
          <p:cNvPr id="828" name="Группа"/>
          <p:cNvGrpSpPr/>
          <p:nvPr/>
        </p:nvGrpSpPr>
        <p:grpSpPr>
          <a:xfrm>
            <a:off x="20325571" y="620518"/>
            <a:ext cx="3332504" cy="879786"/>
            <a:chOff x="0" y="0"/>
            <a:chExt cx="3332502" cy="879785"/>
          </a:xfrm>
        </p:grpSpPr>
        <p:sp>
          <p:nvSpPr>
            <p:cNvPr id="826" name="Название 1"/>
            <p:cNvSpPr txBox="1"/>
            <p:nvPr/>
          </p:nvSpPr>
          <p:spPr>
            <a:xfrm>
              <a:off x="1858720" y="53226"/>
              <a:ext cx="1473783" cy="8265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rmAutofit/>
            </a:bodyPr>
            <a:lstStyle/>
            <a:p>
              <a:pPr defTabSz="1700783">
                <a:lnSpc>
                  <a:spcPct val="70000"/>
                </a:lnSpc>
                <a:defRPr sz="2604" b="1"/>
              </a:pPr>
              <a:r>
                <a:t>Made</a:t>
              </a:r>
            </a:p>
            <a:p>
              <a:pPr defTabSz="1700783">
                <a:lnSpc>
                  <a:spcPct val="70000"/>
                </a:lnSpc>
                <a:defRPr sz="2604" b="1"/>
              </a:pPr>
              <a:r>
                <a:t>in Russia</a:t>
              </a:r>
            </a:p>
          </p:txBody>
        </p:sp>
        <p:pic>
          <p:nvPicPr>
            <p:cNvPr id="827" name="Изображение" descr="Изображение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671522" cy="74630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829" name="Название 1"/>
          <p:cNvSpPr txBox="1"/>
          <p:nvPr/>
        </p:nvSpPr>
        <p:spPr>
          <a:xfrm>
            <a:off x="1215790" y="4256135"/>
            <a:ext cx="3205007" cy="16437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>
            <a:lvl1pPr>
              <a:lnSpc>
                <a:spcPct val="80000"/>
              </a:lnSpc>
              <a:defRPr sz="2400"/>
            </a:lvl1pPr>
          </a:lstStyle>
          <a:p>
            <a:r>
              <a:t>Комплексная программа  Made in Russia  для российских экспортеров</a:t>
            </a:r>
          </a:p>
        </p:txBody>
      </p:sp>
      <p:sp>
        <p:nvSpPr>
          <p:cNvPr id="830" name="Название 1"/>
          <p:cNvSpPr txBox="1"/>
          <p:nvPr/>
        </p:nvSpPr>
        <p:spPr>
          <a:xfrm>
            <a:off x="1240829" y="2134566"/>
            <a:ext cx="22367893" cy="14423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pPr defTabSz="1792223">
              <a:lnSpc>
                <a:spcPct val="80000"/>
              </a:lnSpc>
              <a:defRPr sz="2940" b="1"/>
            </a:pPr>
            <a:r>
              <a:rPr dirty="0" err="1"/>
              <a:t>Программа</a:t>
            </a:r>
            <a:r>
              <a:rPr dirty="0"/>
              <a:t> «Made in Russia» </a:t>
            </a:r>
            <a:r>
              <a:rPr dirty="0" err="1"/>
              <a:t>призвана</a:t>
            </a:r>
            <a:r>
              <a:rPr dirty="0"/>
              <a:t> </a:t>
            </a:r>
            <a:r>
              <a:rPr dirty="0" err="1"/>
              <a:t>подтвердить</a:t>
            </a:r>
            <a:r>
              <a:rPr dirty="0"/>
              <a:t> </a:t>
            </a:r>
            <a:r>
              <a:rPr dirty="0" err="1"/>
              <a:t>добросовестность</a:t>
            </a:r>
            <a:r>
              <a:rPr dirty="0"/>
              <a:t> </a:t>
            </a:r>
            <a:r>
              <a:rPr dirty="0" err="1"/>
              <a:t>отечественного</a:t>
            </a:r>
            <a:r>
              <a:rPr dirty="0"/>
              <a:t> </a:t>
            </a:r>
            <a:r>
              <a:rPr dirty="0" err="1"/>
              <a:t>производителя</a:t>
            </a:r>
            <a:r>
              <a:rPr dirty="0"/>
              <a:t> </a:t>
            </a:r>
            <a:r>
              <a:rPr dirty="0" err="1"/>
              <a:t>как</a:t>
            </a:r>
            <a:r>
              <a:rPr dirty="0"/>
              <a:t> </a:t>
            </a:r>
            <a:r>
              <a:rPr dirty="0" err="1"/>
              <a:t>надёжного</a:t>
            </a:r>
            <a:r>
              <a:rPr dirty="0"/>
              <a:t> </a:t>
            </a:r>
            <a:r>
              <a:rPr dirty="0" err="1"/>
              <a:t>поставщика</a:t>
            </a:r>
            <a:r>
              <a:rPr dirty="0"/>
              <a:t> </a:t>
            </a:r>
            <a:r>
              <a:rPr dirty="0" err="1"/>
              <a:t>качественной</a:t>
            </a:r>
            <a:r>
              <a:rPr dirty="0"/>
              <a:t> и </a:t>
            </a:r>
            <a:r>
              <a:rPr dirty="0" err="1"/>
              <a:t>безопасной</a:t>
            </a:r>
            <a:r>
              <a:rPr dirty="0"/>
              <a:t> </a:t>
            </a:r>
            <a:r>
              <a:rPr dirty="0" err="1"/>
              <a:t>продукции</a:t>
            </a:r>
            <a:r>
              <a:rPr dirty="0"/>
              <a:t>, </a:t>
            </a:r>
            <a:r>
              <a:rPr dirty="0" err="1"/>
              <a:t>который</a:t>
            </a:r>
            <a:r>
              <a:rPr dirty="0"/>
              <a:t> </a:t>
            </a:r>
            <a:r>
              <a:rPr dirty="0" err="1"/>
              <a:t>зарегистрирован</a:t>
            </a:r>
            <a:r>
              <a:rPr dirty="0"/>
              <a:t> и </a:t>
            </a:r>
            <a:r>
              <a:rPr dirty="0" err="1"/>
              <a:t>производит</a:t>
            </a:r>
            <a:r>
              <a:rPr dirty="0"/>
              <a:t> </a:t>
            </a:r>
            <a:r>
              <a:rPr dirty="0" err="1"/>
              <a:t>свою</a:t>
            </a:r>
            <a:r>
              <a:rPr dirty="0"/>
              <a:t> </a:t>
            </a:r>
            <a:r>
              <a:rPr dirty="0" err="1"/>
              <a:t>продукцию</a:t>
            </a:r>
            <a:r>
              <a:rPr dirty="0"/>
              <a:t> </a:t>
            </a:r>
            <a:br>
              <a:rPr dirty="0"/>
            </a:br>
            <a:r>
              <a:rPr dirty="0" err="1"/>
              <a:t>на</a:t>
            </a:r>
            <a:r>
              <a:rPr dirty="0"/>
              <a:t> </a:t>
            </a:r>
            <a:r>
              <a:rPr dirty="0" err="1"/>
              <a:t>территории</a:t>
            </a:r>
            <a:r>
              <a:rPr dirty="0"/>
              <a:t> </a:t>
            </a:r>
            <a:r>
              <a:rPr dirty="0" err="1"/>
              <a:t>Российской</a:t>
            </a:r>
            <a:r>
              <a:rPr dirty="0"/>
              <a:t> </a:t>
            </a:r>
            <a:r>
              <a:rPr dirty="0" err="1"/>
              <a:t>Федерации</a:t>
            </a:r>
            <a:endParaRPr dirty="0"/>
          </a:p>
        </p:txBody>
      </p:sp>
      <p:sp>
        <p:nvSpPr>
          <p:cNvPr id="831" name="Линия"/>
          <p:cNvSpPr/>
          <p:nvPr/>
        </p:nvSpPr>
        <p:spPr>
          <a:xfrm flipV="1">
            <a:off x="1240829" y="6042294"/>
            <a:ext cx="10859817" cy="1"/>
          </a:xfrm>
          <a:prstGeom prst="line">
            <a:avLst/>
          </a:prstGeom>
          <a:ln w="12700">
            <a:solidFill>
              <a:srgbClr val="000000"/>
            </a:solidFill>
          </a:ln>
        </p:spPr>
        <p:txBody>
          <a:bodyPr lIns="91437" tIns="91437" rIns="91437" bIns="91437"/>
          <a:lstStyle/>
          <a:p>
            <a:endParaRPr/>
          </a:p>
        </p:txBody>
      </p:sp>
      <p:sp>
        <p:nvSpPr>
          <p:cNvPr id="832" name="Сертификация"/>
          <p:cNvSpPr txBox="1"/>
          <p:nvPr/>
        </p:nvSpPr>
        <p:spPr>
          <a:xfrm>
            <a:off x="4928441" y="6707187"/>
            <a:ext cx="7263559" cy="104647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36" tIns="91436" rIns="91436" bIns="91436">
            <a:spAutoFit/>
          </a:bodyPr>
          <a:lstStyle>
            <a:lvl1pPr>
              <a:lnSpc>
                <a:spcPct val="70000"/>
              </a:lnSpc>
              <a:defRPr sz="5700" cap="all"/>
            </a:lvl1pPr>
          </a:lstStyle>
          <a:p>
            <a:r>
              <a:rPr dirty="0" err="1"/>
              <a:t>Сертификация</a:t>
            </a:r>
            <a:endParaRPr dirty="0"/>
          </a:p>
        </p:txBody>
      </p:sp>
      <p:sp>
        <p:nvSpPr>
          <p:cNvPr id="833" name="Название 1"/>
          <p:cNvSpPr txBox="1"/>
          <p:nvPr/>
        </p:nvSpPr>
        <p:spPr>
          <a:xfrm>
            <a:off x="1215790" y="6326235"/>
            <a:ext cx="3519431" cy="16262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>
            <a:lvl1pPr>
              <a:lnSpc>
                <a:spcPct val="80000"/>
              </a:lnSpc>
              <a:defRPr sz="2400"/>
            </a:lvl1pPr>
          </a:lstStyle>
          <a:p>
            <a:r>
              <a:t>Проведение добровольной сертификации производства и продукции </a:t>
            </a:r>
          </a:p>
        </p:txBody>
      </p:sp>
      <p:sp>
        <p:nvSpPr>
          <p:cNvPr id="834" name="Линия"/>
          <p:cNvSpPr/>
          <p:nvPr/>
        </p:nvSpPr>
        <p:spPr>
          <a:xfrm flipV="1">
            <a:off x="1240829" y="8155516"/>
            <a:ext cx="22367893" cy="1"/>
          </a:xfrm>
          <a:prstGeom prst="line">
            <a:avLst/>
          </a:prstGeom>
          <a:ln w="12700">
            <a:solidFill>
              <a:srgbClr val="000000"/>
            </a:solidFill>
          </a:ln>
        </p:spPr>
        <p:txBody>
          <a:bodyPr lIns="91437" tIns="91437" rIns="91437" bIns="91437"/>
          <a:lstStyle/>
          <a:p>
            <a:endParaRPr/>
          </a:p>
        </p:txBody>
      </p:sp>
      <p:sp>
        <p:nvSpPr>
          <p:cNvPr id="835" name="Made in Russia"/>
          <p:cNvSpPr txBox="1"/>
          <p:nvPr/>
        </p:nvSpPr>
        <p:spPr>
          <a:xfrm>
            <a:off x="5002866" y="8567672"/>
            <a:ext cx="6108365" cy="104647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91436" tIns="91436" rIns="91436" bIns="91436">
            <a:spAutoFit/>
          </a:bodyPr>
          <a:lstStyle>
            <a:lvl1pPr>
              <a:defRPr sz="5700" cap="all"/>
            </a:lvl1pPr>
          </a:lstStyle>
          <a:p>
            <a:r>
              <a:rPr dirty="0"/>
              <a:t>Made in Russia</a:t>
            </a:r>
          </a:p>
        </p:txBody>
      </p:sp>
      <p:sp>
        <p:nvSpPr>
          <p:cNvPr id="836" name="Название 1"/>
          <p:cNvSpPr txBox="1"/>
          <p:nvPr/>
        </p:nvSpPr>
        <p:spPr>
          <a:xfrm>
            <a:off x="1215790" y="8439458"/>
            <a:ext cx="3642958" cy="1909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>
            <a:lvl1pPr>
              <a:lnSpc>
                <a:spcPct val="80000"/>
              </a:lnSpc>
              <a:defRPr sz="2400"/>
            </a:lvl1pPr>
          </a:lstStyle>
          <a:p>
            <a:r>
              <a:t>Возможность использовать маркировку Made in Russia на упаковке и в рекламных материалах </a:t>
            </a:r>
          </a:p>
        </p:txBody>
      </p:sp>
      <p:sp>
        <p:nvSpPr>
          <p:cNvPr id="837" name="Линия"/>
          <p:cNvSpPr/>
          <p:nvPr/>
        </p:nvSpPr>
        <p:spPr>
          <a:xfrm flipV="1">
            <a:off x="1240829" y="10289643"/>
            <a:ext cx="22367893" cy="1"/>
          </a:xfrm>
          <a:prstGeom prst="line">
            <a:avLst/>
          </a:prstGeom>
          <a:ln w="12700">
            <a:solidFill>
              <a:srgbClr val="000000"/>
            </a:solidFill>
          </a:ln>
        </p:spPr>
        <p:txBody>
          <a:bodyPr lIns="91437" tIns="91437" rIns="91437" bIns="91437"/>
          <a:lstStyle/>
          <a:p>
            <a:endParaRPr/>
          </a:p>
        </p:txBody>
      </p:sp>
      <p:sp>
        <p:nvSpPr>
          <p:cNvPr id="838" name="madeinrussia.com"/>
          <p:cNvSpPr txBox="1"/>
          <p:nvPr/>
        </p:nvSpPr>
        <p:spPr>
          <a:xfrm>
            <a:off x="4970180" y="10528672"/>
            <a:ext cx="7596107" cy="104647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91436" tIns="91436" rIns="91436" bIns="91436">
            <a:spAutoFit/>
          </a:bodyPr>
          <a:lstStyle>
            <a:lvl1pPr>
              <a:defRPr sz="5700" cap="all"/>
            </a:lvl1pPr>
          </a:lstStyle>
          <a:p>
            <a:r>
              <a:t>madeinrussia.com</a:t>
            </a:r>
          </a:p>
        </p:txBody>
      </p:sp>
      <p:sp>
        <p:nvSpPr>
          <p:cNvPr id="839" name="Название 1"/>
          <p:cNvSpPr txBox="1"/>
          <p:nvPr/>
        </p:nvSpPr>
        <p:spPr>
          <a:xfrm>
            <a:off x="1215790" y="10573584"/>
            <a:ext cx="3519431" cy="22362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>
            <a:lvl1pPr>
              <a:lnSpc>
                <a:spcPct val="80000"/>
              </a:lnSpc>
              <a:defRPr sz="2400"/>
            </a:lvl1pPr>
          </a:lstStyle>
          <a:p>
            <a:r>
              <a:t>Размещение информации о компании и товарах в электронном каталоге Made in Russia на 8 иностранных языках madeinrussia.com  </a:t>
            </a:r>
          </a:p>
        </p:txBody>
      </p:sp>
      <p:sp>
        <p:nvSpPr>
          <p:cNvPr id="840" name="Участие  в рекламных…"/>
          <p:cNvSpPr txBox="1"/>
          <p:nvPr/>
        </p:nvSpPr>
        <p:spPr>
          <a:xfrm>
            <a:off x="17339101" y="4211223"/>
            <a:ext cx="5762321" cy="277367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91436" tIns="91436" rIns="91436" bIns="91436">
            <a:spAutoFit/>
          </a:bodyPr>
          <a:lstStyle/>
          <a:p>
            <a:pPr>
              <a:defRPr sz="5700" cap="all"/>
            </a:pPr>
            <a:r>
              <a:rPr dirty="0" err="1"/>
              <a:t>Участие</a:t>
            </a:r>
            <a:r>
              <a:rPr dirty="0"/>
              <a:t> </a:t>
            </a:r>
            <a:br>
              <a:rPr dirty="0"/>
            </a:br>
            <a:r>
              <a:rPr dirty="0"/>
              <a:t>в </a:t>
            </a:r>
            <a:r>
              <a:rPr dirty="0" err="1"/>
              <a:t>рекламных</a:t>
            </a:r>
            <a:endParaRPr dirty="0"/>
          </a:p>
          <a:p>
            <a:pPr>
              <a:defRPr sz="5700" cap="all"/>
            </a:pPr>
            <a:r>
              <a:rPr dirty="0" err="1"/>
              <a:t>кампаниях</a:t>
            </a:r>
            <a:r>
              <a:rPr dirty="0"/>
              <a:t> </a:t>
            </a:r>
          </a:p>
        </p:txBody>
      </p:sp>
      <p:sp>
        <p:nvSpPr>
          <p:cNvPr id="841" name="Название 1"/>
          <p:cNvSpPr txBox="1"/>
          <p:nvPr/>
        </p:nvSpPr>
        <p:spPr>
          <a:xfrm>
            <a:off x="12842852" y="4256135"/>
            <a:ext cx="4268135" cy="39009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>
            <a:lvl1pPr>
              <a:lnSpc>
                <a:spcPct val="80000"/>
              </a:lnSpc>
              <a:defRPr sz="2400"/>
            </a:lvl1pPr>
          </a:lstStyle>
          <a:p>
            <a:r>
              <a:t>Участие в рекламно-информационных кампаниях на международных каналах Russia Today, а также ITVNetwork (Индия); в Digital (Google Display Network, Facebook, Instagram, Wechat, Weibo); бортовых журналах иностранных авиакомпаний и других коммуникационных каналах B2B и B2C</a:t>
            </a:r>
          </a:p>
        </p:txBody>
      </p:sp>
      <p:sp>
        <p:nvSpPr>
          <p:cNvPr id="844" name="Название 1"/>
          <p:cNvSpPr txBox="1"/>
          <p:nvPr/>
        </p:nvSpPr>
        <p:spPr>
          <a:xfrm>
            <a:off x="13107799" y="8621743"/>
            <a:ext cx="10859816" cy="20703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>
            <a:lvl1pPr>
              <a:lnSpc>
                <a:spcPct val="80000"/>
              </a:lnSpc>
              <a:defRPr sz="4200" b="1"/>
            </a:lvl1pPr>
          </a:lstStyle>
          <a:p>
            <a:r>
              <a:rPr sz="5400" dirty="0"/>
              <a:t>УСЛУГИ  ДЛЯ ЭКСПОРТЕРОВ ОКАЗЫВАЮТСЯ  БЕСПЛАТНО</a:t>
            </a:r>
          </a:p>
        </p:txBody>
      </p:sp>
      <p:sp>
        <p:nvSpPr>
          <p:cNvPr id="845" name="Линия"/>
          <p:cNvSpPr/>
          <p:nvPr/>
        </p:nvSpPr>
        <p:spPr>
          <a:xfrm flipV="1">
            <a:off x="1240829" y="1714782"/>
            <a:ext cx="22356181" cy="1"/>
          </a:xfrm>
          <a:prstGeom prst="line">
            <a:avLst/>
          </a:prstGeom>
          <a:ln w="12700">
            <a:solidFill>
              <a:srgbClr val="000000"/>
            </a:solidFill>
          </a:ln>
        </p:spPr>
        <p:txBody>
          <a:bodyPr lIns="91437" tIns="91437" rIns="91437" bIns="91437"/>
          <a:lstStyle/>
          <a:p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7" name="Изображение" descr="Изображение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24386" y="-2372215"/>
            <a:ext cx="29580294" cy="16520202"/>
          </a:xfrm>
          <a:prstGeom prst="rect">
            <a:avLst/>
          </a:prstGeom>
          <a:ln w="12700">
            <a:miter lim="400000"/>
          </a:ln>
        </p:spPr>
      </p:pic>
      <p:sp>
        <p:nvSpPr>
          <p:cNvPr id="848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23263655" y="816332"/>
            <a:ext cx="408237" cy="43180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>
              <a:defRPr sz="2800" b="1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t>19</a:t>
            </a:fld>
            <a:endParaRPr/>
          </a:p>
        </p:txBody>
      </p:sp>
      <p:sp>
        <p:nvSpPr>
          <p:cNvPr id="849" name="Прямоугольник"/>
          <p:cNvSpPr/>
          <p:nvPr/>
        </p:nvSpPr>
        <p:spPr>
          <a:xfrm>
            <a:off x="-17212" y="3457971"/>
            <a:ext cx="24418424" cy="6800058"/>
          </a:xfrm>
          <a:prstGeom prst="rect">
            <a:avLst/>
          </a:prstGeom>
          <a:solidFill>
            <a:srgbClr val="FFFFFF">
              <a:alpha val="90000"/>
            </a:srgbClr>
          </a:solidFill>
          <a:ln w="12700">
            <a:miter lim="400000"/>
          </a:ln>
        </p:spPr>
        <p:txBody>
          <a:bodyPr lIns="91436" tIns="91436" rIns="91436" bIns="91436" anchor="ctr"/>
          <a:lstStyle/>
          <a:p>
            <a:endParaRPr/>
          </a:p>
        </p:txBody>
      </p:sp>
      <p:sp>
        <p:nvSpPr>
          <p:cNvPr id="850" name="Спасибо  за внимание!"/>
          <p:cNvSpPr txBox="1"/>
          <p:nvPr/>
        </p:nvSpPr>
        <p:spPr>
          <a:xfrm>
            <a:off x="4251529" y="4823463"/>
            <a:ext cx="15880941" cy="406907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91436" tIns="91436" rIns="91436" bIns="91436" anchor="ctr">
            <a:spAutoFit/>
          </a:bodyPr>
          <a:lstStyle/>
          <a:p>
            <a:pPr algn="ctr">
              <a:lnSpc>
                <a:spcPct val="70000"/>
              </a:lnSpc>
              <a:defRPr sz="15000" cap="all" spc="750"/>
            </a:pPr>
            <a:r>
              <a:t>Спасибо </a:t>
            </a:r>
            <a:br/>
            <a:r>
              <a:t>за внимание!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Изображение" descr="Изображение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4525114" y="5084264"/>
            <a:ext cx="27388584" cy="15268345"/>
          </a:xfrm>
          <a:prstGeom prst="rect">
            <a:avLst/>
          </a:prstGeom>
          <a:ln w="12700">
            <a:miter lim="400000"/>
          </a:ln>
        </p:spPr>
      </p:pic>
      <p:sp>
        <p:nvSpPr>
          <p:cNvPr id="215" name="Название 1"/>
          <p:cNvSpPr txBox="1"/>
          <p:nvPr/>
        </p:nvSpPr>
        <p:spPr>
          <a:xfrm>
            <a:off x="1240829" y="816332"/>
            <a:ext cx="9246646" cy="7172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>
            <a:lvl1pPr>
              <a:defRPr sz="4000" cap="all"/>
            </a:lvl1pPr>
          </a:lstStyle>
          <a:p>
            <a:r>
              <a:t>Экспортный бренд страны</a:t>
            </a:r>
          </a:p>
        </p:txBody>
      </p:sp>
      <p:sp>
        <p:nvSpPr>
          <p:cNvPr id="216" name="Название 1"/>
          <p:cNvSpPr txBox="1"/>
          <p:nvPr/>
        </p:nvSpPr>
        <p:spPr>
          <a:xfrm>
            <a:off x="12798258" y="2011519"/>
            <a:ext cx="11297569" cy="42014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pPr>
              <a:lnSpc>
                <a:spcPct val="80000"/>
              </a:lnSpc>
              <a:defRPr b="1"/>
            </a:pPr>
            <a:r>
              <a:rPr dirty="0" err="1"/>
              <a:t>Цели</a:t>
            </a:r>
            <a:r>
              <a:rPr dirty="0"/>
              <a:t>:</a:t>
            </a:r>
          </a:p>
          <a:p>
            <a:pPr marL="240631" indent="-240631">
              <a:lnSpc>
                <a:spcPct val="80000"/>
              </a:lnSpc>
              <a:buSzPct val="100000"/>
              <a:buChar char="•"/>
              <a:defRPr sz="2400"/>
            </a:pPr>
            <a:endParaRPr dirty="0"/>
          </a:p>
          <a:p>
            <a:pPr marL="240631" indent="-240631">
              <a:lnSpc>
                <a:spcPct val="80000"/>
              </a:lnSpc>
              <a:buSzPct val="100000"/>
              <a:buChar char="•"/>
              <a:defRPr sz="2400"/>
            </a:pPr>
            <a:r>
              <a:rPr sz="2800" dirty="0" err="1"/>
              <a:t>повысить</a:t>
            </a:r>
            <a:r>
              <a:rPr sz="2800" dirty="0"/>
              <a:t> </a:t>
            </a:r>
            <a:r>
              <a:rPr sz="2800" dirty="0" err="1"/>
              <a:t>узнаваемость</a:t>
            </a:r>
            <a:r>
              <a:rPr sz="2800" dirty="0"/>
              <a:t> и </a:t>
            </a:r>
            <a:r>
              <a:rPr sz="2800" dirty="0" err="1"/>
              <a:t>доверие</a:t>
            </a:r>
            <a:r>
              <a:rPr sz="2800" dirty="0"/>
              <a:t> к </a:t>
            </a:r>
            <a:r>
              <a:rPr sz="2800" dirty="0" err="1"/>
              <a:t>российским</a:t>
            </a:r>
            <a:r>
              <a:rPr sz="2800" dirty="0"/>
              <a:t> </a:t>
            </a:r>
            <a:r>
              <a:rPr sz="2800" dirty="0" err="1"/>
              <a:t>брендам</a:t>
            </a:r>
            <a:r>
              <a:rPr sz="2800" dirty="0"/>
              <a:t> и </a:t>
            </a:r>
            <a:r>
              <a:rPr sz="2800" dirty="0" err="1"/>
              <a:t>продукции</a:t>
            </a:r>
            <a:r>
              <a:rPr sz="2800" dirty="0"/>
              <a:t> </a:t>
            </a:r>
            <a:r>
              <a:rPr sz="2800" dirty="0" err="1"/>
              <a:t>за</a:t>
            </a:r>
            <a:r>
              <a:rPr sz="2800" dirty="0"/>
              <a:t> </a:t>
            </a:r>
            <a:r>
              <a:rPr sz="2800" dirty="0" err="1"/>
              <a:t>рубежом</a:t>
            </a:r>
            <a:endParaRPr sz="2800" dirty="0"/>
          </a:p>
          <a:p>
            <a:pPr marL="240631" indent="-240631">
              <a:lnSpc>
                <a:spcPct val="80000"/>
              </a:lnSpc>
              <a:buSzPct val="100000"/>
              <a:buChar char="•"/>
              <a:defRPr sz="2400"/>
            </a:pPr>
            <a:r>
              <a:rPr sz="2800" dirty="0" err="1"/>
              <a:t>увеличить</a:t>
            </a:r>
            <a:r>
              <a:rPr sz="2800" dirty="0"/>
              <a:t> </a:t>
            </a:r>
            <a:r>
              <a:rPr sz="2800" dirty="0" err="1"/>
              <a:t>спрос</a:t>
            </a:r>
            <a:r>
              <a:rPr sz="2800" dirty="0"/>
              <a:t> </a:t>
            </a:r>
            <a:r>
              <a:rPr sz="2800" dirty="0" err="1"/>
              <a:t>на</a:t>
            </a:r>
            <a:r>
              <a:rPr sz="2800" dirty="0"/>
              <a:t> </a:t>
            </a:r>
            <a:r>
              <a:rPr sz="2800" dirty="0" err="1"/>
              <a:t>экспортную</a:t>
            </a:r>
            <a:r>
              <a:rPr sz="2800" dirty="0"/>
              <a:t> </a:t>
            </a:r>
            <a:r>
              <a:rPr sz="2800" dirty="0" err="1"/>
              <a:t>продукцию</a:t>
            </a:r>
            <a:r>
              <a:rPr sz="2800" dirty="0"/>
              <a:t> </a:t>
            </a:r>
            <a:r>
              <a:rPr sz="2800" dirty="0" err="1"/>
              <a:t>российских</a:t>
            </a:r>
            <a:r>
              <a:rPr sz="2800" dirty="0"/>
              <a:t>  </a:t>
            </a:r>
            <a:r>
              <a:rPr sz="2800" dirty="0" err="1"/>
              <a:t>производителей</a:t>
            </a:r>
            <a:endParaRPr sz="2800" dirty="0"/>
          </a:p>
          <a:p>
            <a:pPr marL="240631" indent="-240631">
              <a:lnSpc>
                <a:spcPct val="80000"/>
              </a:lnSpc>
              <a:buSzPct val="100000"/>
              <a:buChar char="•"/>
              <a:defRPr sz="2400"/>
            </a:pPr>
            <a:r>
              <a:rPr sz="2800" dirty="0" err="1"/>
              <a:t>повысить</a:t>
            </a:r>
            <a:r>
              <a:rPr sz="2800" dirty="0"/>
              <a:t> </a:t>
            </a:r>
            <a:r>
              <a:rPr sz="2800" dirty="0" err="1"/>
              <a:t>информированность</a:t>
            </a:r>
            <a:r>
              <a:rPr sz="2800" dirty="0"/>
              <a:t> </a:t>
            </a:r>
            <a:r>
              <a:rPr sz="2800" dirty="0" err="1"/>
              <a:t>зарубежных</a:t>
            </a:r>
            <a:r>
              <a:rPr sz="2800" dirty="0"/>
              <a:t> </a:t>
            </a:r>
            <a:r>
              <a:rPr sz="2800" dirty="0" err="1"/>
              <a:t>потребителей</a:t>
            </a:r>
            <a:r>
              <a:rPr sz="2800" dirty="0"/>
              <a:t> о </a:t>
            </a:r>
            <a:r>
              <a:rPr sz="2800" dirty="0" err="1"/>
              <a:t>российских</a:t>
            </a:r>
            <a:r>
              <a:rPr sz="2800" dirty="0"/>
              <a:t> </a:t>
            </a:r>
            <a:r>
              <a:rPr sz="2800" dirty="0" err="1"/>
              <a:t>товарах</a:t>
            </a:r>
            <a:r>
              <a:rPr sz="2800" dirty="0"/>
              <a:t>/</a:t>
            </a:r>
            <a:r>
              <a:rPr sz="2800" dirty="0" err="1"/>
              <a:t>услугах</a:t>
            </a:r>
            <a:endParaRPr sz="2800" dirty="0"/>
          </a:p>
          <a:p>
            <a:pPr marL="240631" indent="-240631">
              <a:lnSpc>
                <a:spcPct val="80000"/>
              </a:lnSpc>
              <a:buSzPct val="100000"/>
              <a:buChar char="•"/>
              <a:defRPr sz="2400"/>
            </a:pPr>
            <a:r>
              <a:rPr sz="2800" dirty="0" err="1"/>
              <a:t>добиться</a:t>
            </a:r>
            <a:r>
              <a:rPr sz="2800" dirty="0"/>
              <a:t> </a:t>
            </a:r>
            <a:r>
              <a:rPr sz="2800" dirty="0" err="1"/>
              <a:t>лояльности</a:t>
            </a:r>
            <a:r>
              <a:rPr sz="2800" dirty="0"/>
              <a:t> и </a:t>
            </a:r>
            <a:r>
              <a:rPr sz="2800" dirty="0" err="1"/>
              <a:t>интереса</a:t>
            </a:r>
            <a:r>
              <a:rPr sz="2800" dirty="0"/>
              <a:t> </a:t>
            </a:r>
            <a:r>
              <a:rPr sz="2800" dirty="0" err="1"/>
              <a:t>зарубежных</a:t>
            </a:r>
            <a:r>
              <a:rPr sz="2800" dirty="0"/>
              <a:t> </a:t>
            </a:r>
            <a:r>
              <a:rPr sz="2800" dirty="0" err="1"/>
              <a:t>потребителей</a:t>
            </a:r>
            <a:r>
              <a:rPr sz="2800" dirty="0"/>
              <a:t> к </a:t>
            </a:r>
            <a:r>
              <a:rPr sz="2800" dirty="0" err="1"/>
              <a:t>продуктам</a:t>
            </a:r>
            <a:r>
              <a:rPr sz="2800" dirty="0"/>
              <a:t> </a:t>
            </a:r>
            <a:r>
              <a:rPr sz="2800" dirty="0" err="1"/>
              <a:t>российского</a:t>
            </a:r>
            <a:r>
              <a:rPr sz="2800" dirty="0"/>
              <a:t> </a:t>
            </a:r>
            <a:r>
              <a:rPr sz="2800" dirty="0" err="1"/>
              <a:t>производства</a:t>
            </a:r>
            <a:endParaRPr sz="2800" dirty="0"/>
          </a:p>
          <a:p>
            <a:pPr marL="240631" indent="-240631">
              <a:lnSpc>
                <a:spcPct val="80000"/>
              </a:lnSpc>
              <a:buSzPct val="100000"/>
              <a:buChar char="•"/>
              <a:defRPr sz="2400"/>
            </a:pPr>
            <a:r>
              <a:rPr sz="2800" dirty="0" err="1"/>
              <a:t>войти</a:t>
            </a:r>
            <a:r>
              <a:rPr sz="2800" dirty="0"/>
              <a:t> в </a:t>
            </a:r>
            <a:r>
              <a:rPr sz="2800" dirty="0" err="1"/>
              <a:t>конкурентоспособный</a:t>
            </a:r>
            <a:r>
              <a:rPr sz="2800" dirty="0"/>
              <a:t> </a:t>
            </a:r>
            <a:r>
              <a:rPr sz="2800" dirty="0" err="1"/>
              <a:t>сегмент</a:t>
            </a:r>
            <a:r>
              <a:rPr sz="2800" dirty="0"/>
              <a:t> </a:t>
            </a:r>
            <a:r>
              <a:rPr sz="2800" dirty="0" err="1"/>
              <a:t>международных</a:t>
            </a:r>
            <a:r>
              <a:rPr sz="2800" dirty="0"/>
              <a:t>  </a:t>
            </a:r>
            <a:r>
              <a:rPr sz="2800" dirty="0" err="1" smtClean="0"/>
              <a:t>брендов</a:t>
            </a:r>
            <a:endParaRPr sz="2800" dirty="0"/>
          </a:p>
        </p:txBody>
      </p:sp>
      <p:sp>
        <p:nvSpPr>
          <p:cNvPr id="217" name="Линия"/>
          <p:cNvSpPr/>
          <p:nvPr/>
        </p:nvSpPr>
        <p:spPr>
          <a:xfrm flipV="1">
            <a:off x="1240829" y="1710362"/>
            <a:ext cx="10859817" cy="1"/>
          </a:xfrm>
          <a:prstGeom prst="line">
            <a:avLst/>
          </a:prstGeom>
          <a:ln w="12700">
            <a:solidFill>
              <a:srgbClr val="000000"/>
            </a:solidFill>
          </a:ln>
        </p:spPr>
        <p:txBody>
          <a:bodyPr lIns="91437" tIns="91437" rIns="91437" bIns="91437"/>
          <a:lstStyle/>
          <a:p>
            <a:endParaRPr/>
          </a:p>
        </p:txBody>
      </p:sp>
      <p:sp>
        <p:nvSpPr>
          <p:cNvPr id="218" name="Название 1"/>
          <p:cNvSpPr txBox="1"/>
          <p:nvPr/>
        </p:nvSpPr>
        <p:spPr>
          <a:xfrm>
            <a:off x="6008242" y="2032598"/>
            <a:ext cx="6076738" cy="4260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>
            <a:lvl1pPr>
              <a:defRPr b="1" cap="all"/>
            </a:lvl1pPr>
          </a:lstStyle>
          <a:p>
            <a:r>
              <a:t>СОВРЕМЕННЫЙ ИМИДЖ  РОССИЙСКОГО НЕСЫРЬЕВОГО ЭКСПОРТА</a:t>
            </a:r>
          </a:p>
        </p:txBody>
      </p:sp>
      <p:sp>
        <p:nvSpPr>
          <p:cNvPr id="219" name="Линия"/>
          <p:cNvSpPr/>
          <p:nvPr/>
        </p:nvSpPr>
        <p:spPr>
          <a:xfrm flipV="1">
            <a:off x="12798258" y="1712076"/>
            <a:ext cx="10859816" cy="1"/>
          </a:xfrm>
          <a:prstGeom prst="line">
            <a:avLst/>
          </a:prstGeom>
          <a:ln w="12700">
            <a:solidFill>
              <a:srgbClr val="000000"/>
            </a:solidFill>
          </a:ln>
        </p:spPr>
        <p:txBody>
          <a:bodyPr lIns="91437" tIns="91437" rIns="91437" bIns="91437"/>
          <a:lstStyle/>
          <a:p>
            <a:endParaRPr/>
          </a:p>
        </p:txBody>
      </p:sp>
      <p:sp>
        <p:nvSpPr>
          <p:cNvPr id="220" name="Slide Number"/>
          <p:cNvSpPr txBox="1"/>
          <p:nvPr/>
        </p:nvSpPr>
        <p:spPr>
          <a:xfrm>
            <a:off x="23475858" y="12641728"/>
            <a:ext cx="182216" cy="368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r" defTabSz="3657600">
              <a:defRPr sz="2400" b="1"/>
            </a:pPr>
            <a:fld id="{86CB4B4D-7CA3-9044-876B-883B54F8677D}" type="slidenum">
              <a:t>2</a:t>
            </a:fld>
            <a:r>
              <a:t>￼</a:t>
            </a:r>
          </a:p>
        </p:txBody>
      </p:sp>
      <p:grpSp>
        <p:nvGrpSpPr>
          <p:cNvPr id="223" name="Группа"/>
          <p:cNvGrpSpPr/>
          <p:nvPr/>
        </p:nvGrpSpPr>
        <p:grpSpPr>
          <a:xfrm>
            <a:off x="20325571" y="620518"/>
            <a:ext cx="3332504" cy="879786"/>
            <a:chOff x="0" y="0"/>
            <a:chExt cx="3332502" cy="879785"/>
          </a:xfrm>
        </p:grpSpPr>
        <p:sp>
          <p:nvSpPr>
            <p:cNvPr id="221" name="Название 1"/>
            <p:cNvSpPr txBox="1"/>
            <p:nvPr/>
          </p:nvSpPr>
          <p:spPr>
            <a:xfrm>
              <a:off x="1858720" y="53226"/>
              <a:ext cx="1473783" cy="8265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rmAutofit/>
            </a:bodyPr>
            <a:lstStyle/>
            <a:p>
              <a:pPr defTabSz="1700783">
                <a:lnSpc>
                  <a:spcPct val="70000"/>
                </a:lnSpc>
                <a:defRPr sz="2604" b="1"/>
              </a:pPr>
              <a:r>
                <a:t>Made</a:t>
              </a:r>
            </a:p>
            <a:p>
              <a:pPr defTabSz="1700783">
                <a:lnSpc>
                  <a:spcPct val="70000"/>
                </a:lnSpc>
                <a:defRPr sz="2604" b="1"/>
              </a:pPr>
              <a:r>
                <a:t>in Russia</a:t>
              </a:r>
            </a:p>
          </p:txBody>
        </p:sp>
        <p:pic>
          <p:nvPicPr>
            <p:cNvPr id="222" name="Изображение" descr="Изображение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1671522" cy="74630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24" name="Изображение" descr="Изображение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422885" y="2756082"/>
            <a:ext cx="3937153" cy="1757871"/>
          </a:xfrm>
          <a:prstGeom prst="rect">
            <a:avLst/>
          </a:prstGeom>
          <a:ln w="12700">
            <a:miter lim="400000"/>
          </a:ln>
        </p:spPr>
      </p:pic>
      <p:sp>
        <p:nvSpPr>
          <p:cNvPr id="225" name="Название 1"/>
          <p:cNvSpPr txBox="1"/>
          <p:nvPr/>
        </p:nvSpPr>
        <p:spPr>
          <a:xfrm>
            <a:off x="12798258" y="6813617"/>
            <a:ext cx="10859816" cy="61964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pPr>
              <a:lnSpc>
                <a:spcPct val="80000"/>
              </a:lnSpc>
              <a:defRPr b="1"/>
            </a:pPr>
            <a:r>
              <a:rPr dirty="0" err="1"/>
              <a:t>Задачи</a:t>
            </a:r>
            <a:r>
              <a:rPr dirty="0"/>
              <a:t>:</a:t>
            </a:r>
          </a:p>
          <a:p>
            <a:pPr marL="240631" indent="-240631">
              <a:lnSpc>
                <a:spcPct val="80000"/>
              </a:lnSpc>
              <a:buSzPct val="100000"/>
              <a:buChar char="•"/>
              <a:defRPr sz="2400"/>
            </a:pPr>
            <a:endParaRPr dirty="0"/>
          </a:p>
          <a:p>
            <a:pPr marL="240631" indent="-240631">
              <a:lnSpc>
                <a:spcPct val="80000"/>
              </a:lnSpc>
              <a:buSzPct val="100000"/>
              <a:buChar char="•"/>
              <a:defRPr sz="2400"/>
            </a:pPr>
            <a:r>
              <a:rPr sz="2800" dirty="0" err="1"/>
              <a:t>построение</a:t>
            </a:r>
            <a:r>
              <a:rPr sz="2800" dirty="0"/>
              <a:t> </a:t>
            </a:r>
            <a:r>
              <a:rPr sz="2800" dirty="0" err="1"/>
              <a:t>современного</a:t>
            </a:r>
            <a:r>
              <a:rPr sz="2800" dirty="0"/>
              <a:t> </a:t>
            </a:r>
            <a:r>
              <a:rPr sz="2800" dirty="0" err="1"/>
              <a:t>имиджа</a:t>
            </a:r>
            <a:r>
              <a:rPr sz="2800" dirty="0"/>
              <a:t> </a:t>
            </a:r>
            <a:r>
              <a:rPr sz="2800" dirty="0" err="1"/>
              <a:t>российского</a:t>
            </a:r>
            <a:r>
              <a:rPr sz="2800" dirty="0"/>
              <a:t> </a:t>
            </a:r>
            <a:r>
              <a:rPr sz="2800" dirty="0" err="1"/>
              <a:t>несырьевого</a:t>
            </a:r>
            <a:r>
              <a:rPr sz="2800" dirty="0"/>
              <a:t> </a:t>
            </a:r>
            <a:r>
              <a:rPr sz="2800" dirty="0" err="1"/>
              <a:t>экспорта</a:t>
            </a:r>
            <a:r>
              <a:rPr sz="2800" dirty="0"/>
              <a:t> </a:t>
            </a:r>
            <a:r>
              <a:rPr sz="2800" dirty="0" err="1"/>
              <a:t>через</a:t>
            </a:r>
            <a:r>
              <a:rPr sz="2800" dirty="0"/>
              <a:t> </a:t>
            </a:r>
            <a:r>
              <a:rPr sz="2800" dirty="0" err="1"/>
              <a:t>систему</a:t>
            </a:r>
            <a:r>
              <a:rPr sz="2800" dirty="0"/>
              <a:t> </a:t>
            </a:r>
            <a:r>
              <a:rPr sz="2800" dirty="0" err="1"/>
              <a:t>продвижения</a:t>
            </a:r>
            <a:r>
              <a:rPr sz="2800" dirty="0"/>
              <a:t> </a:t>
            </a:r>
            <a:r>
              <a:rPr sz="2800" dirty="0" err="1"/>
              <a:t>зонтичного</a:t>
            </a:r>
            <a:r>
              <a:rPr sz="2800" dirty="0"/>
              <a:t> </a:t>
            </a:r>
            <a:r>
              <a:rPr sz="2800" dirty="0" err="1"/>
              <a:t>бренда</a:t>
            </a:r>
            <a:r>
              <a:rPr sz="2800" dirty="0"/>
              <a:t> Made in Russia </a:t>
            </a:r>
          </a:p>
          <a:p>
            <a:pPr marL="240631" indent="-240631">
              <a:lnSpc>
                <a:spcPct val="80000"/>
              </a:lnSpc>
              <a:buSzPct val="100000"/>
              <a:buChar char="•"/>
              <a:defRPr sz="2400"/>
            </a:pPr>
            <a:r>
              <a:rPr sz="2800" dirty="0" err="1"/>
              <a:t>объединение</a:t>
            </a:r>
            <a:r>
              <a:rPr sz="2800" dirty="0"/>
              <a:t> </a:t>
            </a:r>
            <a:r>
              <a:rPr sz="2800" dirty="0" err="1"/>
              <a:t>коммуникационных</a:t>
            </a:r>
            <a:r>
              <a:rPr sz="2800" dirty="0"/>
              <a:t> и </a:t>
            </a:r>
            <a:r>
              <a:rPr sz="2800" dirty="0" err="1"/>
              <a:t>маркетинговых</a:t>
            </a:r>
            <a:r>
              <a:rPr sz="2800" dirty="0"/>
              <a:t> </a:t>
            </a:r>
            <a:r>
              <a:rPr sz="2800" dirty="0" err="1"/>
              <a:t>активностей</a:t>
            </a:r>
            <a:r>
              <a:rPr sz="2800" dirty="0"/>
              <a:t> </a:t>
            </a:r>
            <a:r>
              <a:rPr sz="2800" dirty="0" err="1"/>
              <a:t>экспортеров</a:t>
            </a:r>
            <a:r>
              <a:rPr sz="2800" dirty="0"/>
              <a:t>, </a:t>
            </a:r>
            <a:r>
              <a:rPr sz="2800" dirty="0" err="1"/>
              <a:t>государственных</a:t>
            </a:r>
            <a:r>
              <a:rPr sz="2800" dirty="0"/>
              <a:t> </a:t>
            </a:r>
            <a:r>
              <a:rPr sz="2800" dirty="0" err="1"/>
              <a:t>учреждений</a:t>
            </a:r>
            <a:r>
              <a:rPr sz="2800" dirty="0"/>
              <a:t> и </a:t>
            </a:r>
            <a:r>
              <a:rPr sz="2800" dirty="0" err="1"/>
              <a:t>деловых</a:t>
            </a:r>
            <a:r>
              <a:rPr sz="2800" dirty="0"/>
              <a:t> </a:t>
            </a:r>
            <a:r>
              <a:rPr sz="2800" dirty="0" err="1"/>
              <a:t>ассоциаций</a:t>
            </a:r>
            <a:r>
              <a:rPr sz="2800" dirty="0"/>
              <a:t> </a:t>
            </a:r>
            <a:r>
              <a:rPr sz="2800" dirty="0" err="1"/>
              <a:t>на</a:t>
            </a:r>
            <a:r>
              <a:rPr sz="2800" dirty="0"/>
              <a:t> </a:t>
            </a:r>
            <a:r>
              <a:rPr sz="2800" dirty="0" err="1"/>
              <a:t>внешних</a:t>
            </a:r>
            <a:r>
              <a:rPr sz="2800" dirty="0"/>
              <a:t> </a:t>
            </a:r>
            <a:r>
              <a:rPr sz="2800" dirty="0" err="1"/>
              <a:t>рынках</a:t>
            </a:r>
            <a:endParaRPr sz="2800" dirty="0"/>
          </a:p>
          <a:p>
            <a:pPr marL="240631" indent="-240631">
              <a:lnSpc>
                <a:spcPct val="80000"/>
              </a:lnSpc>
              <a:buSzPct val="100000"/>
              <a:buChar char="•"/>
              <a:defRPr sz="2400"/>
            </a:pPr>
            <a:r>
              <a:rPr sz="2800" dirty="0" err="1"/>
              <a:t>развитие</a:t>
            </a:r>
            <a:r>
              <a:rPr sz="2800" dirty="0"/>
              <a:t> </a:t>
            </a:r>
            <a:r>
              <a:rPr sz="2800" dirty="0" err="1"/>
              <a:t>системы</a:t>
            </a:r>
            <a:r>
              <a:rPr sz="2800" dirty="0"/>
              <a:t> </a:t>
            </a:r>
            <a:r>
              <a:rPr sz="2800" dirty="0" err="1"/>
              <a:t>добровольной</a:t>
            </a:r>
            <a:r>
              <a:rPr sz="2800" dirty="0"/>
              <a:t> </a:t>
            </a:r>
            <a:r>
              <a:rPr sz="2800" dirty="0" err="1"/>
              <a:t>сертификации</a:t>
            </a:r>
            <a:r>
              <a:rPr sz="2800" dirty="0"/>
              <a:t> «</a:t>
            </a:r>
            <a:r>
              <a:rPr sz="2800" dirty="0" err="1"/>
              <a:t>Сделано</a:t>
            </a:r>
            <a:r>
              <a:rPr sz="2800" dirty="0"/>
              <a:t> в </a:t>
            </a:r>
            <a:r>
              <a:rPr sz="2800" dirty="0" err="1"/>
              <a:t>России</a:t>
            </a:r>
            <a:r>
              <a:rPr sz="2800" dirty="0"/>
              <a:t>» и </a:t>
            </a:r>
            <a:r>
              <a:rPr sz="2800" dirty="0" err="1"/>
              <a:t>усиление</a:t>
            </a:r>
            <a:r>
              <a:rPr sz="2800" dirty="0"/>
              <a:t> </a:t>
            </a:r>
            <a:r>
              <a:rPr sz="2800" dirty="0" err="1"/>
              <a:t>ее</a:t>
            </a:r>
            <a:r>
              <a:rPr sz="2800" dirty="0"/>
              <a:t> </a:t>
            </a:r>
            <a:r>
              <a:rPr sz="2800" dirty="0" err="1"/>
              <a:t>репутации</a:t>
            </a:r>
            <a:r>
              <a:rPr sz="2800" dirty="0"/>
              <a:t> </a:t>
            </a:r>
            <a:r>
              <a:rPr sz="2800" dirty="0" err="1"/>
              <a:t>как</a:t>
            </a:r>
            <a:r>
              <a:rPr sz="2800" dirty="0"/>
              <a:t> </a:t>
            </a:r>
            <a:r>
              <a:rPr sz="2800" dirty="0" err="1"/>
              <a:t>на</a:t>
            </a:r>
            <a:r>
              <a:rPr sz="2800" dirty="0"/>
              <a:t> </a:t>
            </a:r>
            <a:r>
              <a:rPr sz="2800" dirty="0" err="1"/>
              <a:t>внутреннем</a:t>
            </a:r>
            <a:r>
              <a:rPr sz="2800" dirty="0"/>
              <a:t>, </a:t>
            </a:r>
            <a:r>
              <a:rPr sz="2800" dirty="0" err="1"/>
              <a:t>так</a:t>
            </a:r>
            <a:r>
              <a:rPr sz="2800" dirty="0"/>
              <a:t> и </a:t>
            </a:r>
            <a:r>
              <a:rPr sz="2800" dirty="0" err="1"/>
              <a:t>на</a:t>
            </a:r>
            <a:r>
              <a:rPr sz="2800" dirty="0"/>
              <a:t> </a:t>
            </a:r>
            <a:r>
              <a:rPr sz="2800" dirty="0" err="1"/>
              <a:t>внешнем</a:t>
            </a:r>
            <a:r>
              <a:rPr sz="2800" dirty="0"/>
              <a:t> </a:t>
            </a:r>
            <a:r>
              <a:rPr sz="2800" dirty="0" err="1"/>
              <a:t>рынках</a:t>
            </a:r>
            <a:endParaRPr sz="2800" dirty="0"/>
          </a:p>
          <a:p>
            <a:pPr marL="240631" indent="-240631">
              <a:lnSpc>
                <a:spcPct val="80000"/>
              </a:lnSpc>
              <a:buSzPct val="100000"/>
              <a:buChar char="•"/>
              <a:defRPr sz="2400"/>
            </a:pPr>
            <a:r>
              <a:rPr sz="2800" dirty="0" err="1"/>
              <a:t>развитие</a:t>
            </a:r>
            <a:r>
              <a:rPr sz="2800" dirty="0"/>
              <a:t> </a:t>
            </a:r>
            <a:r>
              <a:rPr sz="2800" dirty="0" err="1" smtClean="0"/>
              <a:t>электронного</a:t>
            </a:r>
            <a:r>
              <a:rPr sz="2800" dirty="0" smtClean="0"/>
              <a:t> </a:t>
            </a:r>
            <a:r>
              <a:rPr sz="2800" dirty="0" err="1"/>
              <a:t>каталога</a:t>
            </a:r>
            <a:r>
              <a:rPr sz="2800" dirty="0"/>
              <a:t> madeinrussia.com </a:t>
            </a:r>
          </a:p>
          <a:p>
            <a:pPr marL="240631" indent="-240631">
              <a:lnSpc>
                <a:spcPct val="80000"/>
              </a:lnSpc>
              <a:buSzPct val="100000"/>
              <a:buChar char="•"/>
              <a:defRPr sz="2400"/>
            </a:pPr>
            <a:r>
              <a:rPr sz="2800" dirty="0" err="1"/>
              <a:t>запуск</a:t>
            </a:r>
            <a:r>
              <a:rPr sz="2800" dirty="0"/>
              <a:t> </a:t>
            </a:r>
            <a:r>
              <a:rPr sz="2800" dirty="0" err="1"/>
              <a:t>системы</a:t>
            </a:r>
            <a:r>
              <a:rPr sz="2800" dirty="0"/>
              <a:t> </a:t>
            </a:r>
            <a:r>
              <a:rPr sz="2800" dirty="0" err="1"/>
              <a:t>цифровой</a:t>
            </a:r>
            <a:r>
              <a:rPr sz="2800" dirty="0"/>
              <a:t> </a:t>
            </a:r>
            <a:r>
              <a:rPr sz="2800" dirty="0" err="1"/>
              <a:t>идентификации</a:t>
            </a:r>
            <a:r>
              <a:rPr sz="2800" dirty="0"/>
              <a:t> </a:t>
            </a:r>
            <a:r>
              <a:rPr sz="2800" dirty="0" err="1"/>
              <a:t>маркированных</a:t>
            </a:r>
            <a:r>
              <a:rPr sz="2800" dirty="0"/>
              <a:t> </a:t>
            </a:r>
            <a:r>
              <a:rPr sz="2800" dirty="0" err="1"/>
              <a:t>товаров</a:t>
            </a:r>
            <a:r>
              <a:rPr sz="2800" dirty="0"/>
              <a:t> </a:t>
            </a:r>
            <a:r>
              <a:rPr sz="2800" dirty="0" err="1"/>
              <a:t>для</a:t>
            </a:r>
            <a:r>
              <a:rPr sz="2800" dirty="0"/>
              <a:t> </a:t>
            </a:r>
            <a:r>
              <a:rPr sz="2800" dirty="0" err="1"/>
              <a:t>борьбы</a:t>
            </a:r>
            <a:r>
              <a:rPr sz="2800" dirty="0"/>
              <a:t> с </a:t>
            </a:r>
            <a:r>
              <a:rPr sz="2800" dirty="0" err="1"/>
              <a:t>контрафактом</a:t>
            </a:r>
            <a:endParaRPr sz="2800" dirty="0"/>
          </a:p>
          <a:p>
            <a:pPr marL="240631" indent="-240631">
              <a:lnSpc>
                <a:spcPct val="80000"/>
              </a:lnSpc>
              <a:buSzPct val="100000"/>
              <a:buChar char="•"/>
              <a:defRPr sz="2400"/>
            </a:pPr>
            <a:r>
              <a:rPr sz="2800" dirty="0" err="1"/>
              <a:t>реализация</a:t>
            </a:r>
            <a:r>
              <a:rPr sz="2800" dirty="0"/>
              <a:t> </a:t>
            </a:r>
            <a:r>
              <a:rPr sz="2800" dirty="0" err="1"/>
              <a:t>комплекса</a:t>
            </a:r>
            <a:r>
              <a:rPr sz="2800" dirty="0"/>
              <a:t> </a:t>
            </a:r>
            <a:r>
              <a:rPr sz="2800" dirty="0" err="1"/>
              <a:t>маркетинговых</a:t>
            </a:r>
            <a:r>
              <a:rPr sz="2800" dirty="0"/>
              <a:t>  и </a:t>
            </a:r>
            <a:r>
              <a:rPr sz="2800" dirty="0" err="1"/>
              <a:t>репутационных</a:t>
            </a:r>
            <a:r>
              <a:rPr sz="2800" dirty="0"/>
              <a:t> </a:t>
            </a:r>
            <a:r>
              <a:rPr sz="2800" dirty="0" err="1"/>
              <a:t>исследований</a:t>
            </a:r>
            <a:r>
              <a:rPr sz="2800" dirty="0"/>
              <a:t>, </a:t>
            </a:r>
            <a:r>
              <a:rPr sz="2800" dirty="0" err="1"/>
              <a:t>направленных</a:t>
            </a:r>
            <a:r>
              <a:rPr sz="2800" dirty="0"/>
              <a:t> </a:t>
            </a:r>
            <a:r>
              <a:rPr sz="2800" dirty="0" err="1"/>
              <a:t>на</a:t>
            </a:r>
            <a:r>
              <a:rPr sz="2800" dirty="0"/>
              <a:t>  </a:t>
            </a:r>
            <a:r>
              <a:rPr sz="2800" dirty="0" err="1"/>
              <a:t>продвижение</a:t>
            </a:r>
            <a:r>
              <a:rPr sz="2800" dirty="0"/>
              <a:t> </a:t>
            </a:r>
            <a:r>
              <a:rPr sz="2800" dirty="0" err="1"/>
              <a:t>российских</a:t>
            </a:r>
            <a:r>
              <a:rPr sz="2800" dirty="0"/>
              <a:t> </a:t>
            </a:r>
            <a:r>
              <a:rPr sz="2800" dirty="0" err="1"/>
              <a:t>брендов</a:t>
            </a:r>
            <a:r>
              <a:rPr sz="2800" dirty="0"/>
              <a:t> и </a:t>
            </a:r>
            <a:r>
              <a:rPr sz="2800" dirty="0" err="1"/>
              <a:t>российской</a:t>
            </a:r>
            <a:r>
              <a:rPr sz="2800" dirty="0"/>
              <a:t> </a:t>
            </a:r>
            <a:r>
              <a:rPr sz="2800" dirty="0" err="1"/>
              <a:t>продукции</a:t>
            </a:r>
            <a:r>
              <a:rPr sz="2800" dirty="0"/>
              <a:t> </a:t>
            </a:r>
            <a:r>
              <a:rPr sz="2800" dirty="0" err="1"/>
              <a:t>на</a:t>
            </a:r>
            <a:r>
              <a:rPr sz="2800" dirty="0"/>
              <a:t> </a:t>
            </a:r>
            <a:r>
              <a:rPr sz="2800" dirty="0" err="1"/>
              <a:t>внешних</a:t>
            </a:r>
            <a:r>
              <a:rPr sz="2800" dirty="0"/>
              <a:t> </a:t>
            </a:r>
            <a:r>
              <a:rPr sz="2800" dirty="0" err="1"/>
              <a:t>рынках</a:t>
            </a:r>
            <a:endParaRPr sz="2800" dirty="0"/>
          </a:p>
        </p:txBody>
      </p:sp>
      <p:sp>
        <p:nvSpPr>
          <p:cNvPr id="226" name="Линия"/>
          <p:cNvSpPr/>
          <p:nvPr/>
        </p:nvSpPr>
        <p:spPr>
          <a:xfrm flipV="1">
            <a:off x="12798258" y="6512459"/>
            <a:ext cx="10859816" cy="1"/>
          </a:xfrm>
          <a:prstGeom prst="line">
            <a:avLst/>
          </a:prstGeom>
          <a:ln w="12700">
            <a:solidFill>
              <a:srgbClr val="000000"/>
            </a:solidFill>
          </a:ln>
        </p:spPr>
        <p:txBody>
          <a:bodyPr lIns="91437" tIns="91437" rIns="91437" bIns="91437"/>
          <a:lstStyle/>
          <a:p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Изображение" descr="Изображение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053714" y="4863438"/>
            <a:ext cx="27333507" cy="15265401"/>
          </a:xfrm>
          <a:prstGeom prst="rect">
            <a:avLst/>
          </a:prstGeom>
          <a:ln w="12700">
            <a:miter lim="400000"/>
          </a:ln>
        </p:spPr>
      </p:pic>
      <p:sp>
        <p:nvSpPr>
          <p:cNvPr id="229" name="Прямоугольник"/>
          <p:cNvSpPr/>
          <p:nvPr/>
        </p:nvSpPr>
        <p:spPr>
          <a:xfrm>
            <a:off x="580283" y="5001223"/>
            <a:ext cx="23223434" cy="8101705"/>
          </a:xfrm>
          <a:prstGeom prst="rect">
            <a:avLst/>
          </a:prstGeom>
          <a:solidFill>
            <a:srgbClr val="FFFFFF">
              <a:alpha val="90000"/>
            </a:srgbClr>
          </a:solidFill>
          <a:ln w="12700">
            <a:miter lim="400000"/>
          </a:ln>
        </p:spPr>
        <p:txBody>
          <a:bodyPr lIns="91436" tIns="91436" rIns="91436" bIns="91436" anchor="ctr"/>
          <a:lstStyle/>
          <a:p>
            <a:endParaRPr/>
          </a:p>
        </p:txBody>
      </p:sp>
      <p:pic>
        <p:nvPicPr>
          <p:cNvPr id="230" name="Изображение" descr="Изображение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663903" y="1063064"/>
            <a:ext cx="20256501" cy="11767757"/>
          </a:xfrm>
          <a:prstGeom prst="rect">
            <a:avLst/>
          </a:prstGeom>
          <a:ln w="12700">
            <a:miter lim="400000"/>
          </a:ln>
        </p:spPr>
      </p:pic>
      <p:sp>
        <p:nvSpPr>
          <p:cNvPr id="231" name="Название 1"/>
          <p:cNvSpPr txBox="1"/>
          <p:nvPr/>
        </p:nvSpPr>
        <p:spPr>
          <a:xfrm>
            <a:off x="1240829" y="816332"/>
            <a:ext cx="9246646" cy="7172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>
            <a:lvl1pPr>
              <a:defRPr sz="4000" cap="all"/>
            </a:lvl1pPr>
          </a:lstStyle>
          <a:p>
            <a:r>
              <a:t>ГЕОГРАФИЯ ПРОЕКТА</a:t>
            </a:r>
          </a:p>
        </p:txBody>
      </p:sp>
      <p:sp>
        <p:nvSpPr>
          <p:cNvPr id="232" name="Slide Number"/>
          <p:cNvSpPr txBox="1"/>
          <p:nvPr/>
        </p:nvSpPr>
        <p:spPr>
          <a:xfrm>
            <a:off x="23475858" y="12641728"/>
            <a:ext cx="182216" cy="368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r" defTabSz="3657600">
              <a:defRPr sz="2400" b="1"/>
            </a:pPr>
            <a:fld id="{86CB4B4D-7CA3-9044-876B-883B54F8677D}" type="slidenum">
              <a:t>3</a:t>
            </a:fld>
            <a:r>
              <a:t>￼</a:t>
            </a:r>
          </a:p>
        </p:txBody>
      </p:sp>
      <p:grpSp>
        <p:nvGrpSpPr>
          <p:cNvPr id="235" name="Группа"/>
          <p:cNvGrpSpPr/>
          <p:nvPr/>
        </p:nvGrpSpPr>
        <p:grpSpPr>
          <a:xfrm>
            <a:off x="20325571" y="620518"/>
            <a:ext cx="3332504" cy="879786"/>
            <a:chOff x="0" y="0"/>
            <a:chExt cx="3332502" cy="879785"/>
          </a:xfrm>
        </p:grpSpPr>
        <p:sp>
          <p:nvSpPr>
            <p:cNvPr id="233" name="Название 1"/>
            <p:cNvSpPr txBox="1"/>
            <p:nvPr/>
          </p:nvSpPr>
          <p:spPr>
            <a:xfrm>
              <a:off x="1858720" y="53226"/>
              <a:ext cx="1473783" cy="8265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rmAutofit/>
            </a:bodyPr>
            <a:lstStyle/>
            <a:p>
              <a:pPr defTabSz="1700783">
                <a:lnSpc>
                  <a:spcPct val="70000"/>
                </a:lnSpc>
                <a:defRPr sz="2604" b="1"/>
              </a:pPr>
              <a:r>
                <a:t>Made</a:t>
              </a:r>
            </a:p>
            <a:p>
              <a:pPr defTabSz="1700783">
                <a:lnSpc>
                  <a:spcPct val="70000"/>
                </a:lnSpc>
                <a:defRPr sz="2604" b="1"/>
              </a:pPr>
              <a:r>
                <a:t>in Russia</a:t>
              </a:r>
            </a:p>
          </p:txBody>
        </p:sp>
        <p:pic>
          <p:nvPicPr>
            <p:cNvPr id="234" name="Изображение" descr="Изображение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1671522" cy="74630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36" name="Название 1"/>
          <p:cNvSpPr txBox="1"/>
          <p:nvPr/>
        </p:nvSpPr>
        <p:spPr>
          <a:xfrm>
            <a:off x="18766939" y="6024665"/>
            <a:ext cx="2318965" cy="4587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pPr>
              <a:lnSpc>
                <a:spcPct val="80000"/>
              </a:lnSpc>
              <a:defRPr sz="2200" b="1"/>
            </a:pPr>
            <a:r>
              <a:rPr>
                <a:solidFill>
                  <a:srgbClr val="E43530"/>
                </a:solidFill>
              </a:rPr>
              <a:t>/</a:t>
            </a:r>
            <a:r>
              <a:t> Китай</a:t>
            </a:r>
          </a:p>
        </p:txBody>
      </p:sp>
      <p:sp>
        <p:nvSpPr>
          <p:cNvPr id="237" name="Название 1"/>
          <p:cNvSpPr txBox="1"/>
          <p:nvPr/>
        </p:nvSpPr>
        <p:spPr>
          <a:xfrm>
            <a:off x="10155780" y="9008198"/>
            <a:ext cx="2530463" cy="6830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pPr>
              <a:lnSpc>
                <a:spcPct val="80000"/>
              </a:lnSpc>
              <a:defRPr sz="2200" b="1"/>
            </a:pPr>
            <a:r>
              <a:rPr>
                <a:solidFill>
                  <a:srgbClr val="E43530"/>
                </a:solidFill>
              </a:rPr>
              <a:t>/</a:t>
            </a:r>
            <a:r>
              <a:t> Аргентина</a:t>
            </a:r>
          </a:p>
        </p:txBody>
      </p:sp>
      <p:sp>
        <p:nvSpPr>
          <p:cNvPr id="238" name="Название 1"/>
          <p:cNvSpPr txBox="1"/>
          <p:nvPr/>
        </p:nvSpPr>
        <p:spPr>
          <a:xfrm>
            <a:off x="17814401" y="6959313"/>
            <a:ext cx="2318964" cy="4587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pPr>
              <a:lnSpc>
                <a:spcPct val="80000"/>
              </a:lnSpc>
              <a:defRPr sz="2200" b="1"/>
            </a:pPr>
            <a:r>
              <a:rPr>
                <a:solidFill>
                  <a:srgbClr val="E43530"/>
                </a:solidFill>
              </a:rPr>
              <a:t>/</a:t>
            </a:r>
            <a:r>
              <a:t> Индия</a:t>
            </a:r>
          </a:p>
        </p:txBody>
      </p:sp>
      <p:sp>
        <p:nvSpPr>
          <p:cNvPr id="239" name="Название 1"/>
          <p:cNvSpPr txBox="1"/>
          <p:nvPr/>
        </p:nvSpPr>
        <p:spPr>
          <a:xfrm>
            <a:off x="16548233" y="8407212"/>
            <a:ext cx="2823080" cy="4587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pPr algn="r">
              <a:lnSpc>
                <a:spcPct val="80000"/>
              </a:lnSpc>
              <a:defRPr sz="2200" b="1"/>
            </a:pPr>
            <a:r>
              <a:t>Индонезия </a:t>
            </a:r>
            <a:r>
              <a:rPr>
                <a:solidFill>
                  <a:srgbClr val="E43530"/>
                </a:solidFill>
              </a:rPr>
              <a:t>/</a:t>
            </a:r>
          </a:p>
        </p:txBody>
      </p:sp>
      <p:sp>
        <p:nvSpPr>
          <p:cNvPr id="240" name="Название 1"/>
          <p:cNvSpPr txBox="1"/>
          <p:nvPr/>
        </p:nvSpPr>
        <p:spPr>
          <a:xfrm>
            <a:off x="19656545" y="7588006"/>
            <a:ext cx="2795940" cy="4587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pPr>
              <a:lnSpc>
                <a:spcPct val="80000"/>
              </a:lnSpc>
              <a:defRPr sz="2200" b="1"/>
            </a:pPr>
            <a:r>
              <a:rPr>
                <a:solidFill>
                  <a:srgbClr val="E43530"/>
                </a:solidFill>
              </a:rPr>
              <a:t>/</a:t>
            </a:r>
            <a:r>
              <a:t> Вьетнам</a:t>
            </a:r>
          </a:p>
        </p:txBody>
      </p:sp>
      <p:sp>
        <p:nvSpPr>
          <p:cNvPr id="241" name="Название 1"/>
          <p:cNvSpPr txBox="1"/>
          <p:nvPr/>
        </p:nvSpPr>
        <p:spPr>
          <a:xfrm>
            <a:off x="16800290" y="5090018"/>
            <a:ext cx="3380176" cy="4587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pPr>
              <a:lnSpc>
                <a:spcPct val="80000"/>
              </a:lnSpc>
              <a:defRPr sz="2200" b="1"/>
            </a:pPr>
            <a:r>
              <a:rPr>
                <a:solidFill>
                  <a:srgbClr val="E43530"/>
                </a:solidFill>
              </a:rPr>
              <a:t>/</a:t>
            </a:r>
            <a:r>
              <a:t> Казахстан</a:t>
            </a:r>
          </a:p>
        </p:txBody>
      </p:sp>
      <p:sp>
        <p:nvSpPr>
          <p:cNvPr id="242" name="Название 1"/>
          <p:cNvSpPr txBox="1"/>
          <p:nvPr/>
        </p:nvSpPr>
        <p:spPr>
          <a:xfrm>
            <a:off x="12074242" y="4755752"/>
            <a:ext cx="2823080" cy="4587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pPr algn="r">
              <a:lnSpc>
                <a:spcPct val="80000"/>
              </a:lnSpc>
              <a:defRPr sz="2200" b="1"/>
            </a:pPr>
            <a:r>
              <a:t>Беларусь</a:t>
            </a:r>
            <a:r>
              <a:rPr>
                <a:solidFill>
                  <a:srgbClr val="E43530"/>
                </a:solidFill>
              </a:rPr>
              <a:t>/</a:t>
            </a:r>
          </a:p>
        </p:txBody>
      </p:sp>
      <p:sp>
        <p:nvSpPr>
          <p:cNvPr id="243" name="Название 1"/>
          <p:cNvSpPr txBox="1"/>
          <p:nvPr/>
        </p:nvSpPr>
        <p:spPr>
          <a:xfrm>
            <a:off x="13804847" y="6285757"/>
            <a:ext cx="2823080" cy="4587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pPr algn="r">
              <a:lnSpc>
                <a:spcPct val="80000"/>
              </a:lnSpc>
              <a:defRPr sz="2200" b="1"/>
            </a:pPr>
            <a:r>
              <a:t>Иран</a:t>
            </a:r>
            <a:r>
              <a:rPr>
                <a:solidFill>
                  <a:srgbClr val="E43530"/>
                </a:solidFill>
              </a:rPr>
              <a:t>/</a:t>
            </a:r>
          </a:p>
        </p:txBody>
      </p:sp>
      <p:sp>
        <p:nvSpPr>
          <p:cNvPr id="244" name="Название 1"/>
          <p:cNvSpPr txBox="1"/>
          <p:nvPr/>
        </p:nvSpPr>
        <p:spPr>
          <a:xfrm>
            <a:off x="10717789" y="5365898"/>
            <a:ext cx="2823080" cy="4587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pPr algn="r">
              <a:lnSpc>
                <a:spcPct val="80000"/>
              </a:lnSpc>
              <a:defRPr sz="2200" b="1"/>
            </a:pPr>
            <a:r>
              <a:t>Германия</a:t>
            </a:r>
            <a:r>
              <a:rPr>
                <a:solidFill>
                  <a:srgbClr val="E43530"/>
                </a:solidFill>
              </a:rPr>
              <a:t>/</a:t>
            </a:r>
          </a:p>
        </p:txBody>
      </p:sp>
      <p:sp>
        <p:nvSpPr>
          <p:cNvPr id="245" name="Название 1"/>
          <p:cNvSpPr txBox="1"/>
          <p:nvPr/>
        </p:nvSpPr>
        <p:spPr>
          <a:xfrm>
            <a:off x="14052514" y="5521811"/>
            <a:ext cx="2823080" cy="4587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pPr algn="r">
              <a:lnSpc>
                <a:spcPct val="80000"/>
              </a:lnSpc>
              <a:defRPr sz="2200" b="1"/>
            </a:pPr>
            <a:r>
              <a:t>Узбекистан </a:t>
            </a:r>
            <a:r>
              <a:rPr>
                <a:solidFill>
                  <a:srgbClr val="E43530"/>
                </a:solidFill>
              </a:rPr>
              <a:t>/</a:t>
            </a:r>
          </a:p>
        </p:txBody>
      </p:sp>
      <p:sp>
        <p:nvSpPr>
          <p:cNvPr id="246" name="Линия"/>
          <p:cNvSpPr/>
          <p:nvPr/>
        </p:nvSpPr>
        <p:spPr>
          <a:xfrm flipV="1">
            <a:off x="1240829" y="1714782"/>
            <a:ext cx="22427817" cy="1"/>
          </a:xfrm>
          <a:prstGeom prst="line">
            <a:avLst/>
          </a:prstGeom>
          <a:ln w="12700">
            <a:solidFill>
              <a:srgbClr val="000000"/>
            </a:solidFill>
          </a:ln>
        </p:spPr>
        <p:txBody>
          <a:bodyPr lIns="91437" tIns="91437" rIns="91437" bIns="91437"/>
          <a:lstStyle/>
          <a:p>
            <a:endParaRPr/>
          </a:p>
        </p:txBody>
      </p:sp>
      <p:sp>
        <p:nvSpPr>
          <p:cNvPr id="247" name="Линия"/>
          <p:cNvSpPr/>
          <p:nvPr/>
        </p:nvSpPr>
        <p:spPr>
          <a:xfrm flipV="1">
            <a:off x="1240829" y="11659136"/>
            <a:ext cx="22427817" cy="1"/>
          </a:xfrm>
          <a:prstGeom prst="line">
            <a:avLst/>
          </a:prstGeom>
          <a:ln w="12700">
            <a:solidFill>
              <a:srgbClr val="000000"/>
            </a:solidFill>
          </a:ln>
        </p:spPr>
        <p:txBody>
          <a:bodyPr lIns="91437" tIns="91437" rIns="91437" bIns="91437"/>
          <a:lstStyle/>
          <a:p>
            <a:endParaRPr/>
          </a:p>
        </p:txBody>
      </p:sp>
      <p:sp>
        <p:nvSpPr>
          <p:cNvPr id="248" name="Название 1"/>
          <p:cNvSpPr txBox="1"/>
          <p:nvPr/>
        </p:nvSpPr>
        <p:spPr>
          <a:xfrm>
            <a:off x="1278929" y="10707938"/>
            <a:ext cx="8580563" cy="7172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>
            <a:lvl1pPr>
              <a:lnSpc>
                <a:spcPct val="80000"/>
              </a:lnSpc>
              <a:defRPr sz="2400"/>
            </a:lvl1pPr>
          </a:lstStyle>
          <a:p>
            <a:r>
              <a:rPr dirty="0" err="1"/>
              <a:t>Для</a:t>
            </a:r>
            <a:r>
              <a:rPr dirty="0"/>
              <a:t> </a:t>
            </a:r>
            <a:r>
              <a:rPr dirty="0" err="1"/>
              <a:t>каждой</a:t>
            </a:r>
            <a:r>
              <a:rPr dirty="0"/>
              <a:t> </a:t>
            </a:r>
            <a:r>
              <a:rPr dirty="0" err="1"/>
              <a:t>из</a:t>
            </a:r>
            <a:r>
              <a:rPr dirty="0"/>
              <a:t>  </a:t>
            </a:r>
            <a:r>
              <a:rPr dirty="0" err="1"/>
              <a:t>стран</a:t>
            </a:r>
            <a:r>
              <a:rPr dirty="0"/>
              <a:t> </a:t>
            </a:r>
            <a:r>
              <a:rPr dirty="0" err="1"/>
              <a:t>составлен</a:t>
            </a:r>
            <a:r>
              <a:rPr dirty="0"/>
              <a:t> </a:t>
            </a:r>
            <a:r>
              <a:rPr dirty="0" err="1"/>
              <a:t>индивидуальный</a:t>
            </a:r>
            <a:r>
              <a:rPr dirty="0"/>
              <a:t>  </a:t>
            </a:r>
            <a:r>
              <a:rPr dirty="0" err="1"/>
              <a:t>медиа-план</a:t>
            </a:r>
            <a:r>
              <a:rPr dirty="0"/>
              <a:t> </a:t>
            </a:r>
            <a:r>
              <a:rPr dirty="0" err="1"/>
              <a:t>продвижения</a:t>
            </a:r>
            <a:r>
              <a:rPr dirty="0"/>
              <a:t> </a:t>
            </a:r>
            <a:r>
              <a:rPr dirty="0" err="1"/>
              <a:t>бренда</a:t>
            </a:r>
            <a:r>
              <a:rPr dirty="0"/>
              <a:t> и </a:t>
            </a:r>
            <a:r>
              <a:rPr dirty="0" err="1"/>
              <a:t>российской</a:t>
            </a:r>
            <a:r>
              <a:rPr dirty="0"/>
              <a:t>  </a:t>
            </a:r>
            <a:r>
              <a:rPr dirty="0" err="1"/>
              <a:t>продукции</a:t>
            </a:r>
            <a:endParaRPr dirty="0"/>
          </a:p>
        </p:txBody>
      </p:sp>
      <p:sp>
        <p:nvSpPr>
          <p:cNvPr id="249" name="Название 1"/>
          <p:cNvSpPr txBox="1"/>
          <p:nvPr/>
        </p:nvSpPr>
        <p:spPr>
          <a:xfrm>
            <a:off x="1240829" y="2133702"/>
            <a:ext cx="9602715" cy="18352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>
            <a:lvl1pPr>
              <a:lnSpc>
                <a:spcPct val="80000"/>
              </a:lnSpc>
              <a:defRPr b="1"/>
            </a:lvl1pPr>
          </a:lstStyle>
          <a:p>
            <a:r>
              <a:t>Китай, Индия, Иран, Вьетнам, Индонезия, Аргентина, Германия, Казахстан, Беларусь, Узбекситан, Таджикистан</a:t>
            </a:r>
          </a:p>
        </p:txBody>
      </p:sp>
      <p:sp>
        <p:nvSpPr>
          <p:cNvPr id="250" name="Название 1"/>
          <p:cNvSpPr txBox="1"/>
          <p:nvPr/>
        </p:nvSpPr>
        <p:spPr>
          <a:xfrm>
            <a:off x="16536356" y="5884965"/>
            <a:ext cx="2002938" cy="4587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pPr defTabSz="1792223">
              <a:lnSpc>
                <a:spcPct val="80000"/>
              </a:lnSpc>
              <a:defRPr sz="2156" b="1"/>
            </a:pPr>
            <a:r>
              <a:rPr>
                <a:solidFill>
                  <a:srgbClr val="E43530"/>
                </a:solidFill>
              </a:rPr>
              <a:t>/ </a:t>
            </a:r>
            <a:r>
              <a:t>Таджикистан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" name="Изображение" descr="Изображение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10143" y="-2755900"/>
            <a:ext cx="28970803" cy="16179800"/>
          </a:xfrm>
          <a:prstGeom prst="rect">
            <a:avLst/>
          </a:prstGeom>
          <a:ln w="12700">
            <a:miter lim="400000"/>
          </a:ln>
        </p:spPr>
      </p:pic>
      <p:sp>
        <p:nvSpPr>
          <p:cNvPr id="253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23461423" y="816332"/>
            <a:ext cx="210469" cy="43180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>
              <a:defRPr sz="2800" b="1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t>4</a:t>
            </a:fld>
            <a:endParaRPr/>
          </a:p>
        </p:txBody>
      </p:sp>
      <p:sp>
        <p:nvSpPr>
          <p:cNvPr id="254" name="Прямоугольник"/>
          <p:cNvSpPr/>
          <p:nvPr/>
        </p:nvSpPr>
        <p:spPr>
          <a:xfrm>
            <a:off x="-17212" y="3457971"/>
            <a:ext cx="24418424" cy="6800058"/>
          </a:xfrm>
          <a:prstGeom prst="rect">
            <a:avLst/>
          </a:prstGeom>
          <a:solidFill>
            <a:srgbClr val="FFFFFF">
              <a:alpha val="90000"/>
            </a:srgbClr>
          </a:solidFill>
          <a:ln w="12700">
            <a:miter lim="400000"/>
          </a:ln>
        </p:spPr>
        <p:txBody>
          <a:bodyPr lIns="91436" tIns="91436" rIns="91436" bIns="91436" anchor="ctr"/>
          <a:lstStyle/>
          <a:p>
            <a:endParaRPr/>
          </a:p>
        </p:txBody>
      </p:sp>
      <p:sp>
        <p:nvSpPr>
          <p:cNvPr id="255" name="СЕРТИФИКАЦИЯ"/>
          <p:cNvSpPr txBox="1"/>
          <p:nvPr/>
        </p:nvSpPr>
        <p:spPr>
          <a:xfrm>
            <a:off x="562018" y="5242563"/>
            <a:ext cx="23259963" cy="323087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91436" tIns="91436" rIns="91436" bIns="91436" anchor="ctr">
            <a:spAutoFit/>
          </a:bodyPr>
          <a:lstStyle>
            <a:lvl1pPr algn="ctr">
              <a:defRPr sz="20000" cap="all" spc="1000"/>
            </a:lvl1pPr>
          </a:lstStyle>
          <a:p>
            <a:r>
              <a:t>СЕРТИФИКАЦИЯ</a:t>
            </a:r>
          </a:p>
        </p:txBody>
      </p:sp>
      <p:sp>
        <p:nvSpPr>
          <p:cNvPr id="256" name="Прямоугольник 7"/>
          <p:cNvSpPr txBox="1"/>
          <p:nvPr/>
        </p:nvSpPr>
        <p:spPr>
          <a:xfrm>
            <a:off x="3469145" y="8933017"/>
            <a:ext cx="17445710" cy="63754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 defTabSz="914400">
              <a:defRPr cap="all"/>
            </a:lvl1pPr>
          </a:lstStyle>
          <a:p>
            <a:r>
              <a:t>Система добровольной сертификации российских экпортеров  </a:t>
            </a:r>
          </a:p>
        </p:txBody>
      </p:sp>
      <p:sp>
        <p:nvSpPr>
          <p:cNvPr id="257" name="Во исполнение Постановления Правительства РФ от 28 апреля 2017 г. № 513"/>
          <p:cNvSpPr txBox="1"/>
          <p:nvPr/>
        </p:nvSpPr>
        <p:spPr>
          <a:xfrm>
            <a:off x="7005577" y="12765637"/>
            <a:ext cx="11528091" cy="55117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91436" tIns="91436" rIns="91436" bIns="91436">
            <a:spAutoFit/>
          </a:bodyPr>
          <a:lstStyle>
            <a:lvl1pPr>
              <a:lnSpc>
                <a:spcPct val="80000"/>
              </a:lnSpc>
              <a:defRPr sz="2400"/>
            </a:lvl1pPr>
          </a:lstStyle>
          <a:p>
            <a:r>
              <a:t>Во исполнение Постановления Правительства РФ от 28 апреля 2017 г. № 513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Изображение" descr="Изображение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077588" y="6876946"/>
            <a:ext cx="27388583" cy="15296143"/>
          </a:xfrm>
          <a:prstGeom prst="rect">
            <a:avLst/>
          </a:prstGeom>
          <a:ln w="12700">
            <a:miter lim="400000"/>
          </a:ln>
        </p:spPr>
      </p:pic>
      <p:sp>
        <p:nvSpPr>
          <p:cNvPr id="260" name="Прямоугольник"/>
          <p:cNvSpPr/>
          <p:nvPr/>
        </p:nvSpPr>
        <p:spPr>
          <a:xfrm>
            <a:off x="580283" y="4908324"/>
            <a:ext cx="23223434" cy="8101705"/>
          </a:xfrm>
          <a:prstGeom prst="rect">
            <a:avLst/>
          </a:prstGeom>
          <a:solidFill>
            <a:srgbClr val="FFFFFF">
              <a:alpha val="90000"/>
            </a:srgbClr>
          </a:solidFill>
          <a:ln w="12700">
            <a:miter lim="400000"/>
          </a:ln>
        </p:spPr>
        <p:txBody>
          <a:bodyPr lIns="91436" tIns="91436" rIns="91436" bIns="91436" anchor="ctr"/>
          <a:lstStyle/>
          <a:p>
            <a:endParaRPr/>
          </a:p>
        </p:txBody>
      </p:sp>
      <p:sp>
        <p:nvSpPr>
          <p:cNvPr id="261" name="Название 1"/>
          <p:cNvSpPr txBox="1"/>
          <p:nvPr/>
        </p:nvSpPr>
        <p:spPr>
          <a:xfrm>
            <a:off x="1240829" y="816332"/>
            <a:ext cx="9246646" cy="7172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>
            <a:lvl1pPr>
              <a:defRPr sz="4000" cap="all"/>
            </a:lvl1pPr>
          </a:lstStyle>
          <a:p>
            <a:r>
              <a:rPr dirty="0" err="1" smtClean="0"/>
              <a:t>СЕРТИФИКАЦИя</a:t>
            </a:r>
            <a:r>
              <a:rPr dirty="0" smtClean="0"/>
              <a:t> </a:t>
            </a:r>
            <a:endParaRPr dirty="0"/>
          </a:p>
        </p:txBody>
      </p:sp>
      <p:sp>
        <p:nvSpPr>
          <p:cNvPr id="262" name="Название 1"/>
          <p:cNvSpPr txBox="1"/>
          <p:nvPr/>
        </p:nvSpPr>
        <p:spPr>
          <a:xfrm>
            <a:off x="11772900" y="2287897"/>
            <a:ext cx="10702612" cy="1617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Autofit/>
          </a:bodyPr>
          <a:lstStyle>
            <a:lvl1pPr>
              <a:lnSpc>
                <a:spcPct val="80000"/>
              </a:lnSpc>
              <a:defRPr b="1"/>
            </a:lvl1pPr>
          </a:lstStyle>
          <a:p>
            <a:r>
              <a:rPr sz="3200" dirty="0" err="1" smtClean="0"/>
              <a:t>Успешное</a:t>
            </a:r>
            <a:r>
              <a:rPr sz="3200" dirty="0" smtClean="0"/>
              <a:t> </a:t>
            </a:r>
            <a:r>
              <a:rPr sz="3200" dirty="0" err="1"/>
              <a:t>прохождение</a:t>
            </a:r>
            <a:r>
              <a:rPr sz="3200" dirty="0"/>
              <a:t> </a:t>
            </a:r>
            <a:r>
              <a:rPr sz="3200" dirty="0" err="1"/>
              <a:t>оценки</a:t>
            </a:r>
            <a:r>
              <a:rPr sz="3200" dirty="0"/>
              <a:t> </a:t>
            </a:r>
            <a:r>
              <a:rPr sz="3200" dirty="0" err="1"/>
              <a:t>соответствия</a:t>
            </a:r>
            <a:r>
              <a:rPr sz="3200" dirty="0"/>
              <a:t> </a:t>
            </a:r>
            <a:r>
              <a:rPr lang="ru-RU" sz="3200" dirty="0" smtClean="0"/>
              <a:t>требованиям СДС </a:t>
            </a:r>
            <a:r>
              <a:rPr sz="3200" dirty="0" smtClean="0"/>
              <a:t>«</a:t>
            </a:r>
            <a:r>
              <a:rPr sz="3200" dirty="0" err="1" smtClean="0"/>
              <a:t>Сделано</a:t>
            </a:r>
            <a:r>
              <a:rPr sz="3200" dirty="0" smtClean="0"/>
              <a:t> </a:t>
            </a:r>
            <a:r>
              <a:rPr sz="3200" dirty="0"/>
              <a:t>в </a:t>
            </a:r>
            <a:r>
              <a:rPr sz="3200" dirty="0" err="1"/>
              <a:t>России</a:t>
            </a:r>
            <a:r>
              <a:rPr sz="3200" dirty="0"/>
              <a:t>» </a:t>
            </a:r>
            <a:r>
              <a:rPr sz="3200" dirty="0" err="1"/>
              <a:t>позволяет</a:t>
            </a:r>
            <a:r>
              <a:rPr sz="3200" dirty="0"/>
              <a:t> </a:t>
            </a:r>
            <a:r>
              <a:rPr sz="3200" dirty="0" err="1" smtClean="0"/>
              <a:t>гарантировать</a:t>
            </a:r>
            <a:r>
              <a:rPr sz="3200" dirty="0" smtClean="0"/>
              <a:t> </a:t>
            </a:r>
            <a:r>
              <a:rPr lang="ru-RU" sz="3200" dirty="0" smtClean="0"/>
              <a:t>покупателю надежность </a:t>
            </a:r>
            <a:r>
              <a:rPr sz="3200" dirty="0" err="1" smtClean="0"/>
              <a:t>производител</a:t>
            </a:r>
            <a:r>
              <a:rPr lang="ru-RU" sz="3200" dirty="0" smtClean="0"/>
              <a:t>я</a:t>
            </a:r>
            <a:r>
              <a:rPr sz="3200" dirty="0" smtClean="0"/>
              <a:t> </a:t>
            </a:r>
            <a:r>
              <a:rPr sz="3200" dirty="0"/>
              <a:t>и </a:t>
            </a:r>
            <a:r>
              <a:rPr lang="ru-RU" sz="3200" dirty="0" smtClean="0"/>
              <a:t>качество изготавливаемой </a:t>
            </a:r>
            <a:r>
              <a:rPr sz="3200" dirty="0" err="1" smtClean="0"/>
              <a:t>продукци</a:t>
            </a:r>
            <a:r>
              <a:rPr lang="ru-RU" sz="3200" dirty="0" smtClean="0"/>
              <a:t>и</a:t>
            </a:r>
            <a:endParaRPr sz="3200" dirty="0"/>
          </a:p>
        </p:txBody>
      </p:sp>
      <p:sp>
        <p:nvSpPr>
          <p:cNvPr id="263" name="Название 1"/>
          <p:cNvSpPr txBox="1"/>
          <p:nvPr/>
        </p:nvSpPr>
        <p:spPr>
          <a:xfrm>
            <a:off x="11772900" y="5057799"/>
            <a:ext cx="11508332" cy="34808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pPr>
              <a:lnSpc>
                <a:spcPct val="80000"/>
              </a:lnSpc>
              <a:defRPr b="1"/>
            </a:pPr>
            <a:r>
              <a:rPr dirty="0" err="1"/>
              <a:t>Факторы</a:t>
            </a:r>
            <a:r>
              <a:rPr dirty="0"/>
              <a:t> </a:t>
            </a:r>
            <a:r>
              <a:rPr dirty="0" err="1"/>
              <a:t>оценки</a:t>
            </a:r>
            <a:r>
              <a:rPr dirty="0"/>
              <a:t> </a:t>
            </a:r>
            <a:r>
              <a:rPr dirty="0" err="1"/>
              <a:t>опыта</a:t>
            </a:r>
            <a:r>
              <a:rPr dirty="0"/>
              <a:t> и </a:t>
            </a:r>
            <a:r>
              <a:rPr dirty="0" err="1"/>
              <a:t>деловой</a:t>
            </a:r>
            <a:r>
              <a:rPr dirty="0"/>
              <a:t> </a:t>
            </a:r>
            <a:r>
              <a:rPr dirty="0" err="1"/>
              <a:t>репутации</a:t>
            </a:r>
            <a:r>
              <a:rPr dirty="0"/>
              <a:t> </a:t>
            </a:r>
            <a:r>
              <a:rPr dirty="0" err="1"/>
              <a:t>компании</a:t>
            </a:r>
            <a:r>
              <a:rPr dirty="0"/>
              <a:t>:</a:t>
            </a:r>
          </a:p>
          <a:p>
            <a:pPr marL="240631" indent="-240631">
              <a:lnSpc>
                <a:spcPct val="80000"/>
              </a:lnSpc>
              <a:buSzPct val="100000"/>
              <a:buChar char="•"/>
              <a:defRPr sz="2400"/>
            </a:pPr>
            <a:endParaRPr sz="3200" dirty="0"/>
          </a:p>
          <a:p>
            <a:pPr marL="240631" indent="-240631">
              <a:lnSpc>
                <a:spcPct val="80000"/>
              </a:lnSpc>
              <a:buSzPct val="100000"/>
              <a:buChar char="•"/>
              <a:defRPr sz="2400"/>
            </a:pPr>
            <a:r>
              <a:rPr sz="3200" dirty="0" err="1"/>
              <a:t>история</a:t>
            </a:r>
            <a:endParaRPr sz="3200" dirty="0"/>
          </a:p>
          <a:p>
            <a:pPr marL="240631" indent="-240631">
              <a:lnSpc>
                <a:spcPct val="80000"/>
              </a:lnSpc>
              <a:buSzPct val="100000"/>
              <a:buChar char="•"/>
              <a:defRPr sz="2400"/>
            </a:pPr>
            <a:r>
              <a:rPr sz="3200" dirty="0" err="1"/>
              <a:t>средства</a:t>
            </a:r>
            <a:r>
              <a:rPr sz="3200" dirty="0"/>
              <a:t> </a:t>
            </a:r>
          </a:p>
          <a:p>
            <a:pPr marL="240631" indent="-240631">
              <a:lnSpc>
                <a:spcPct val="80000"/>
              </a:lnSpc>
              <a:buSzPct val="100000"/>
              <a:buChar char="•"/>
              <a:defRPr sz="2400"/>
            </a:pPr>
            <a:r>
              <a:rPr sz="3200" dirty="0" err="1"/>
              <a:t>имидж</a:t>
            </a:r>
            <a:endParaRPr sz="3200" dirty="0"/>
          </a:p>
          <a:p>
            <a:pPr marL="240631" indent="-240631">
              <a:lnSpc>
                <a:spcPct val="80000"/>
              </a:lnSpc>
              <a:buSzPct val="100000"/>
              <a:buChar char="•"/>
              <a:defRPr sz="2400"/>
            </a:pPr>
            <a:r>
              <a:rPr sz="3200" dirty="0" err="1"/>
              <a:t>компетенции</a:t>
            </a:r>
            <a:r>
              <a:rPr sz="3200" dirty="0"/>
              <a:t> </a:t>
            </a:r>
            <a:r>
              <a:rPr sz="3200" dirty="0" err="1"/>
              <a:t>персонала</a:t>
            </a:r>
            <a:r>
              <a:rPr sz="3200" dirty="0"/>
              <a:t> </a:t>
            </a:r>
          </a:p>
        </p:txBody>
      </p:sp>
      <p:sp>
        <p:nvSpPr>
          <p:cNvPr id="267" name="97"/>
          <p:cNvSpPr txBox="1"/>
          <p:nvPr/>
        </p:nvSpPr>
        <p:spPr>
          <a:xfrm>
            <a:off x="947200" y="186620"/>
            <a:ext cx="4768433" cy="475487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36" tIns="91436" rIns="91436" bIns="91436">
            <a:spAutoFit/>
          </a:bodyPr>
          <a:lstStyle>
            <a:lvl1pPr>
              <a:defRPr sz="30000" cap="all"/>
            </a:lvl1pPr>
          </a:lstStyle>
          <a:p>
            <a:r>
              <a:rPr lang="ru-RU" sz="12000" dirty="0" smtClean="0"/>
              <a:t>1</a:t>
            </a:r>
            <a:r>
              <a:rPr lang="en-US" sz="12000" dirty="0" smtClean="0"/>
              <a:t>97</a:t>
            </a:r>
            <a:r>
              <a:rPr dirty="0" smtClean="0"/>
              <a:t> </a:t>
            </a:r>
            <a:endParaRPr dirty="0"/>
          </a:p>
        </p:txBody>
      </p:sp>
      <p:sp>
        <p:nvSpPr>
          <p:cNvPr id="269" name="Название 1"/>
          <p:cNvSpPr txBox="1"/>
          <p:nvPr/>
        </p:nvSpPr>
        <p:spPr>
          <a:xfrm>
            <a:off x="4340207" y="2907048"/>
            <a:ext cx="7002814" cy="11148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>
            <a:lvl1pPr>
              <a:defRPr b="1" cap="all"/>
            </a:lvl1pPr>
          </a:lstStyle>
          <a:p>
            <a:r>
              <a:rPr lang="ru-RU" dirty="0" smtClean="0"/>
              <a:t>СЕРТИФИЦИРОВАННЫХ </a:t>
            </a:r>
            <a:r>
              <a:rPr dirty="0" err="1" smtClean="0"/>
              <a:t>Компаний</a:t>
            </a:r>
            <a:endParaRPr dirty="0"/>
          </a:p>
        </p:txBody>
      </p:sp>
      <p:sp>
        <p:nvSpPr>
          <p:cNvPr id="270" name="Линия"/>
          <p:cNvSpPr/>
          <p:nvPr/>
        </p:nvSpPr>
        <p:spPr>
          <a:xfrm flipV="1">
            <a:off x="1240830" y="1714781"/>
            <a:ext cx="9430810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txBody>
          <a:bodyPr lIns="91437" tIns="91437" rIns="91437" bIns="91437"/>
          <a:lstStyle/>
          <a:p>
            <a:endParaRPr/>
          </a:p>
        </p:txBody>
      </p:sp>
      <p:sp>
        <p:nvSpPr>
          <p:cNvPr id="271" name="Линия"/>
          <p:cNvSpPr/>
          <p:nvPr/>
        </p:nvSpPr>
        <p:spPr>
          <a:xfrm flipV="1">
            <a:off x="11772900" y="1712075"/>
            <a:ext cx="11885174" cy="21474"/>
          </a:xfrm>
          <a:prstGeom prst="line">
            <a:avLst/>
          </a:prstGeom>
          <a:ln w="12700">
            <a:solidFill>
              <a:srgbClr val="000000"/>
            </a:solidFill>
          </a:ln>
        </p:spPr>
        <p:txBody>
          <a:bodyPr lIns="91437" tIns="91437" rIns="91437" bIns="91437"/>
          <a:lstStyle/>
          <a:p>
            <a:endParaRPr/>
          </a:p>
        </p:txBody>
      </p:sp>
      <p:sp>
        <p:nvSpPr>
          <p:cNvPr id="272" name="Slide Number"/>
          <p:cNvSpPr txBox="1"/>
          <p:nvPr/>
        </p:nvSpPr>
        <p:spPr>
          <a:xfrm>
            <a:off x="23475858" y="12641728"/>
            <a:ext cx="182216" cy="368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r" defTabSz="3657600">
              <a:defRPr sz="2400" b="1"/>
            </a:pPr>
            <a:fld id="{86CB4B4D-7CA3-9044-876B-883B54F8677D}" type="slidenum">
              <a:t>5</a:t>
            </a:fld>
            <a:r>
              <a:t>￼</a:t>
            </a:r>
          </a:p>
        </p:txBody>
      </p:sp>
      <p:grpSp>
        <p:nvGrpSpPr>
          <p:cNvPr id="275" name="Группа"/>
          <p:cNvGrpSpPr/>
          <p:nvPr/>
        </p:nvGrpSpPr>
        <p:grpSpPr>
          <a:xfrm>
            <a:off x="20325571" y="620518"/>
            <a:ext cx="3332504" cy="879786"/>
            <a:chOff x="0" y="0"/>
            <a:chExt cx="3332502" cy="879785"/>
          </a:xfrm>
        </p:grpSpPr>
        <p:sp>
          <p:nvSpPr>
            <p:cNvPr id="273" name="Название 1"/>
            <p:cNvSpPr txBox="1"/>
            <p:nvPr/>
          </p:nvSpPr>
          <p:spPr>
            <a:xfrm>
              <a:off x="1858720" y="53226"/>
              <a:ext cx="1473783" cy="8265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rmAutofit/>
            </a:bodyPr>
            <a:lstStyle/>
            <a:p>
              <a:pPr defTabSz="1700783">
                <a:lnSpc>
                  <a:spcPct val="70000"/>
                </a:lnSpc>
                <a:defRPr sz="2604" b="1"/>
              </a:pPr>
              <a:r>
                <a:t>Made</a:t>
              </a:r>
            </a:p>
            <a:p>
              <a:pPr defTabSz="1700783">
                <a:lnSpc>
                  <a:spcPct val="70000"/>
                </a:lnSpc>
                <a:defRPr sz="2604" b="1"/>
              </a:pPr>
              <a:r>
                <a:t>in Russia</a:t>
              </a:r>
            </a:p>
          </p:txBody>
        </p:sp>
        <p:pic>
          <p:nvPicPr>
            <p:cNvPr id="274" name="Изображение" descr="Изображение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671522" cy="74630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77" name="Название 1"/>
          <p:cNvSpPr txBox="1"/>
          <p:nvPr/>
        </p:nvSpPr>
        <p:spPr>
          <a:xfrm>
            <a:off x="4270915" y="12349557"/>
            <a:ext cx="7484579" cy="12554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>
            <a:lvl1pPr>
              <a:defRPr cap="all"/>
            </a:lvl1pPr>
          </a:lstStyle>
          <a:p>
            <a:pPr>
              <a:defRPr sz="3000" b="1" cap="all"/>
            </a:pPr>
            <a:r>
              <a:rPr sz="2400" dirty="0" err="1"/>
              <a:t>По</a:t>
            </a:r>
            <a:r>
              <a:rPr sz="2400" dirty="0"/>
              <a:t> </a:t>
            </a:r>
            <a:r>
              <a:rPr sz="2400" dirty="0" err="1"/>
              <a:t>состоянию</a:t>
            </a:r>
            <a:r>
              <a:rPr sz="2400" dirty="0"/>
              <a:t> </a:t>
            </a:r>
            <a:r>
              <a:rPr sz="2400" dirty="0" err="1"/>
              <a:t>на</a:t>
            </a:r>
            <a:r>
              <a:rPr sz="2400" dirty="0"/>
              <a:t> </a:t>
            </a:r>
            <a:r>
              <a:rPr lang="ru-RU" sz="2400" dirty="0" smtClean="0"/>
              <a:t>1</a:t>
            </a:r>
            <a:r>
              <a:rPr lang="en-US" sz="2400" dirty="0"/>
              <a:t>9</a:t>
            </a:r>
            <a:r>
              <a:rPr lang="ru-RU" sz="2400" dirty="0" smtClean="0"/>
              <a:t>.12</a:t>
            </a:r>
            <a:r>
              <a:rPr sz="2400" dirty="0" smtClean="0"/>
              <a:t>.2018</a:t>
            </a:r>
            <a:endParaRPr sz="2400" dirty="0"/>
          </a:p>
        </p:txBody>
      </p:sp>
      <p:sp>
        <p:nvSpPr>
          <p:cNvPr id="27" name="171"/>
          <p:cNvSpPr txBox="1"/>
          <p:nvPr/>
        </p:nvSpPr>
        <p:spPr>
          <a:xfrm>
            <a:off x="1038645" y="5201816"/>
            <a:ext cx="3520507" cy="387797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91436" tIns="91436" rIns="91436" bIns="91436">
            <a:spAutoFit/>
          </a:bodyPr>
          <a:lstStyle>
            <a:lvl1pPr>
              <a:defRPr sz="24000" cap="all"/>
            </a:lvl1pPr>
          </a:lstStyle>
          <a:p>
            <a:r>
              <a:rPr lang="en-US" sz="11600" dirty="0" smtClean="0"/>
              <a:t>770</a:t>
            </a:r>
            <a:r>
              <a:rPr dirty="0" smtClean="0"/>
              <a:t> </a:t>
            </a:r>
            <a:endParaRPr dirty="0"/>
          </a:p>
        </p:txBody>
      </p:sp>
      <p:sp>
        <p:nvSpPr>
          <p:cNvPr id="28" name="Название 1"/>
          <p:cNvSpPr txBox="1"/>
          <p:nvPr/>
        </p:nvSpPr>
        <p:spPr>
          <a:xfrm>
            <a:off x="4340207" y="5057800"/>
            <a:ext cx="6331432" cy="24833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pPr>
              <a:defRPr sz="3000" b="1" cap="all"/>
            </a:pPr>
            <a:r>
              <a:rPr dirty="0" err="1" smtClean="0"/>
              <a:t>Товарн</a:t>
            </a:r>
            <a:r>
              <a:rPr lang="ru-RU" dirty="0" err="1" smtClean="0"/>
              <a:t>ых</a:t>
            </a:r>
            <a:r>
              <a:rPr dirty="0" smtClean="0"/>
              <a:t> </a:t>
            </a:r>
            <a:r>
              <a:rPr lang="ru-RU" dirty="0" smtClean="0"/>
              <a:t>ПОЗИЦИЙ</a:t>
            </a:r>
            <a:r>
              <a:rPr dirty="0" smtClean="0"/>
              <a:t> </a:t>
            </a:r>
            <a:r>
              <a:rPr dirty="0"/>
              <a:t/>
            </a:r>
            <a:br>
              <a:rPr dirty="0"/>
            </a:br>
            <a:r>
              <a:rPr dirty="0"/>
              <a:t>(ТН ВЭД) </a:t>
            </a:r>
            <a:endParaRPr lang="ru-RU" dirty="0" smtClean="0"/>
          </a:p>
        </p:txBody>
      </p:sp>
      <p:sp>
        <p:nvSpPr>
          <p:cNvPr id="29" name="372"/>
          <p:cNvSpPr txBox="1"/>
          <p:nvPr/>
        </p:nvSpPr>
        <p:spPr>
          <a:xfrm>
            <a:off x="1072675" y="2995501"/>
            <a:ext cx="3520507" cy="387797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91436" tIns="91436" rIns="91436" bIns="91436">
            <a:spAutoFit/>
          </a:bodyPr>
          <a:lstStyle>
            <a:lvl1pPr>
              <a:defRPr sz="24000" cap="all"/>
            </a:lvl1pPr>
          </a:lstStyle>
          <a:p>
            <a:r>
              <a:rPr lang="en-US" sz="11600" dirty="0" smtClean="0"/>
              <a:t>387</a:t>
            </a:r>
            <a:r>
              <a:rPr dirty="0" smtClean="0"/>
              <a:t> </a:t>
            </a:r>
            <a:endParaRPr dirty="0"/>
          </a:p>
        </p:txBody>
      </p:sp>
      <p:sp>
        <p:nvSpPr>
          <p:cNvPr id="30" name="Название 1"/>
          <p:cNvSpPr txBox="1"/>
          <p:nvPr/>
        </p:nvSpPr>
        <p:spPr>
          <a:xfrm>
            <a:off x="4340207" y="7471001"/>
            <a:ext cx="5742933" cy="24833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pPr>
              <a:defRPr sz="3000" b="1" cap="all"/>
            </a:pPr>
            <a:r>
              <a:rPr lang="ru-RU" dirty="0" smtClean="0"/>
              <a:t>ТОВАРНЫХ НОМЕНКЛАТУР</a:t>
            </a:r>
            <a:endParaRPr b="0" dirty="0"/>
          </a:p>
        </p:txBody>
      </p:sp>
      <p:sp>
        <p:nvSpPr>
          <p:cNvPr id="31" name="Название 1"/>
          <p:cNvSpPr txBox="1"/>
          <p:nvPr/>
        </p:nvSpPr>
        <p:spPr>
          <a:xfrm>
            <a:off x="11824786" y="8323700"/>
            <a:ext cx="11803095" cy="45109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pPr>
              <a:lnSpc>
                <a:spcPct val="80000"/>
              </a:lnSpc>
              <a:defRPr b="1" spc="-72"/>
            </a:pPr>
            <a:r>
              <a:rPr dirty="0" err="1"/>
              <a:t>Факторы</a:t>
            </a:r>
            <a:r>
              <a:rPr dirty="0"/>
              <a:t> </a:t>
            </a:r>
            <a:r>
              <a:rPr dirty="0" err="1"/>
              <a:t>оценки</a:t>
            </a:r>
            <a:r>
              <a:rPr dirty="0"/>
              <a:t> </a:t>
            </a:r>
            <a:r>
              <a:rPr dirty="0" err="1"/>
              <a:t>продукции</a:t>
            </a:r>
            <a:r>
              <a:rPr dirty="0"/>
              <a:t>:</a:t>
            </a:r>
          </a:p>
          <a:p>
            <a:pPr marL="240631" indent="-240631">
              <a:lnSpc>
                <a:spcPct val="80000"/>
              </a:lnSpc>
              <a:buSzPct val="100000"/>
              <a:buChar char="•"/>
              <a:defRPr sz="2400" spc="-48"/>
            </a:pPr>
            <a:endParaRPr sz="2800" dirty="0"/>
          </a:p>
          <a:p>
            <a:pPr marL="240631" indent="-240631">
              <a:lnSpc>
                <a:spcPct val="80000"/>
              </a:lnSpc>
              <a:buSzPct val="100000"/>
              <a:buChar char="•"/>
              <a:defRPr sz="2400" spc="-48"/>
            </a:pPr>
            <a:r>
              <a:rPr lang="ru-RU" sz="2800" dirty="0" smtClean="0"/>
              <a:t>протоколы </a:t>
            </a:r>
            <a:r>
              <a:rPr lang="ru-RU" sz="2800" dirty="0"/>
              <a:t>испытаний образцов продукции и других доказательных материалов </a:t>
            </a:r>
          </a:p>
          <a:p>
            <a:pPr marL="240631" indent="-240631">
              <a:lnSpc>
                <a:spcPct val="80000"/>
              </a:lnSpc>
              <a:buSzPct val="100000"/>
              <a:buChar char="•"/>
              <a:defRPr sz="2400" spc="-48"/>
            </a:pPr>
            <a:r>
              <a:rPr lang="ru-RU" sz="2800" dirty="0" smtClean="0"/>
              <a:t>документы </a:t>
            </a:r>
            <a:r>
              <a:rPr lang="ru-RU" sz="2800" dirty="0"/>
              <a:t>(сертификаты, декларации, регистрационные удостоверения, свидетельства гос. регистрации), </a:t>
            </a:r>
            <a:r>
              <a:rPr lang="ru-RU" sz="2800" dirty="0" smtClean="0"/>
              <a:t>подтверждающие </a:t>
            </a:r>
            <a:r>
              <a:rPr lang="ru-RU" sz="2800" dirty="0"/>
              <a:t>безопасность </a:t>
            </a:r>
            <a:r>
              <a:rPr lang="ru-RU" sz="2800" dirty="0" smtClean="0"/>
              <a:t>продукции</a:t>
            </a:r>
            <a:endParaRPr lang="ru-RU" sz="2800" dirty="0"/>
          </a:p>
          <a:p>
            <a:pPr marL="240631" indent="-240631">
              <a:lnSpc>
                <a:spcPct val="80000"/>
              </a:lnSpc>
              <a:buSzPct val="100000"/>
              <a:buChar char="•"/>
              <a:defRPr sz="2400" spc="-48"/>
            </a:pPr>
            <a:r>
              <a:rPr lang="ru-RU" sz="2800" dirty="0" smtClean="0"/>
              <a:t>документы, необходимые </a:t>
            </a:r>
            <a:r>
              <a:rPr lang="ru-RU" sz="2800" dirty="0"/>
              <a:t>для экспорта продукции (лицензии, разрешения и др. документы, действующие на территории страны - экспортера продукции</a:t>
            </a:r>
            <a:r>
              <a:rPr lang="ru-RU" sz="2800" dirty="0" smtClean="0"/>
              <a:t>)</a:t>
            </a:r>
            <a:endParaRPr lang="ru-RU" sz="2800" dirty="0"/>
          </a:p>
          <a:p>
            <a:pPr marL="240631" indent="-240631">
              <a:lnSpc>
                <a:spcPct val="80000"/>
              </a:lnSpc>
              <a:buSzPct val="100000"/>
              <a:buChar char="•"/>
              <a:defRPr sz="2400" spc="-48"/>
            </a:pPr>
            <a:r>
              <a:rPr lang="ru-RU" sz="2800" dirty="0" smtClean="0"/>
              <a:t>документы, подтверждающие </a:t>
            </a:r>
            <a:r>
              <a:rPr lang="ru-RU" sz="2800" dirty="0"/>
              <a:t>безопасность продукции.</a:t>
            </a:r>
          </a:p>
        </p:txBody>
      </p:sp>
      <p:sp>
        <p:nvSpPr>
          <p:cNvPr id="32" name="Линия"/>
          <p:cNvSpPr/>
          <p:nvPr/>
        </p:nvSpPr>
        <p:spPr>
          <a:xfrm flipV="1">
            <a:off x="11755494" y="4460262"/>
            <a:ext cx="11885174" cy="21474"/>
          </a:xfrm>
          <a:prstGeom prst="line">
            <a:avLst/>
          </a:prstGeom>
          <a:ln w="12700">
            <a:solidFill>
              <a:srgbClr val="000000"/>
            </a:solidFill>
          </a:ln>
        </p:spPr>
        <p:txBody>
          <a:bodyPr lIns="91437" tIns="91437" rIns="91437" bIns="91437"/>
          <a:lstStyle/>
          <a:p>
            <a:endParaRPr/>
          </a:p>
        </p:txBody>
      </p:sp>
      <p:sp>
        <p:nvSpPr>
          <p:cNvPr id="22" name="171"/>
          <p:cNvSpPr txBox="1"/>
          <p:nvPr/>
        </p:nvSpPr>
        <p:spPr>
          <a:xfrm>
            <a:off x="827890" y="8092591"/>
            <a:ext cx="2693358" cy="387797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91436" tIns="91436" rIns="91436" bIns="91436">
            <a:spAutoFit/>
          </a:bodyPr>
          <a:lstStyle>
            <a:lvl1pPr>
              <a:defRPr sz="24000" cap="all"/>
            </a:lvl1pPr>
          </a:lstStyle>
          <a:p>
            <a:r>
              <a:rPr lang="en-US" sz="11600" dirty="0" smtClean="0"/>
              <a:t>95</a:t>
            </a:r>
            <a:r>
              <a:rPr dirty="0" smtClean="0"/>
              <a:t> </a:t>
            </a:r>
            <a:endParaRPr dirty="0"/>
          </a:p>
        </p:txBody>
      </p:sp>
      <p:sp>
        <p:nvSpPr>
          <p:cNvPr id="23" name="Название 1"/>
          <p:cNvSpPr txBox="1"/>
          <p:nvPr/>
        </p:nvSpPr>
        <p:spPr>
          <a:xfrm>
            <a:off x="4148552" y="10038421"/>
            <a:ext cx="6523087" cy="11148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rmAutofit fontScale="77500" lnSpcReduction="20000"/>
          </a:bodyPr>
          <a:lstStyle>
            <a:lvl1pPr>
              <a:defRPr b="1" cap="all"/>
            </a:lvl1pPr>
          </a:lstStyle>
          <a:p>
            <a:r>
              <a:rPr lang="ru-RU" dirty="0" smtClean="0"/>
              <a:t>ЗАЯВОК РОССИЙСКИХ ПРОИЗВОДИТЕЛЕЙ НА ВКЛЮЧЕНИЕ В ПРОГРАММУ В ОБРАБОТКЕ</a:t>
            </a:r>
            <a:endParaRPr dirty="0"/>
          </a:p>
        </p:txBody>
      </p:sp>
      <p:sp>
        <p:nvSpPr>
          <p:cNvPr id="25" name="Линия"/>
          <p:cNvSpPr/>
          <p:nvPr/>
        </p:nvSpPr>
        <p:spPr>
          <a:xfrm flipV="1">
            <a:off x="1067840" y="9018240"/>
            <a:ext cx="9684000" cy="21474"/>
          </a:xfrm>
          <a:prstGeom prst="line">
            <a:avLst/>
          </a:prstGeom>
          <a:ln w="12700">
            <a:solidFill>
              <a:srgbClr val="000000"/>
            </a:solidFill>
          </a:ln>
        </p:spPr>
        <p:txBody>
          <a:bodyPr lIns="91437" tIns="91437" rIns="91437" bIns="91437"/>
          <a:lstStyle/>
          <a:p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" name="Изображение" descr="Изображение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048923" y="5354669"/>
            <a:ext cx="27378999" cy="15290801"/>
          </a:xfrm>
          <a:prstGeom prst="rect">
            <a:avLst/>
          </a:prstGeom>
          <a:ln w="12700">
            <a:miter lim="400000"/>
          </a:ln>
        </p:spPr>
      </p:pic>
      <p:sp>
        <p:nvSpPr>
          <p:cNvPr id="303" name="Прямоугольник"/>
          <p:cNvSpPr/>
          <p:nvPr/>
        </p:nvSpPr>
        <p:spPr>
          <a:xfrm>
            <a:off x="552577" y="5023895"/>
            <a:ext cx="23223434" cy="8101705"/>
          </a:xfrm>
          <a:prstGeom prst="rect">
            <a:avLst/>
          </a:prstGeom>
          <a:solidFill>
            <a:srgbClr val="FFFFFF">
              <a:alpha val="90000"/>
            </a:srgbClr>
          </a:solidFill>
          <a:ln w="12700">
            <a:miter lim="400000"/>
          </a:ln>
        </p:spPr>
        <p:txBody>
          <a:bodyPr lIns="91436" tIns="91436" rIns="91436" bIns="91436" anchor="ctr"/>
          <a:lstStyle/>
          <a:p>
            <a:endParaRPr sz="2400" dirty="0"/>
          </a:p>
        </p:txBody>
      </p:sp>
      <p:sp>
        <p:nvSpPr>
          <p:cNvPr id="305" name="Название 1"/>
          <p:cNvSpPr txBox="1"/>
          <p:nvPr/>
        </p:nvSpPr>
        <p:spPr>
          <a:xfrm>
            <a:off x="1240829" y="816332"/>
            <a:ext cx="10959757" cy="7172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/>
          </a:bodyPr>
          <a:lstStyle>
            <a:lvl1pPr>
              <a:defRPr sz="4000" cap="all"/>
            </a:lvl1pPr>
          </a:lstStyle>
          <a:p>
            <a:r>
              <a:t>Региональный охват программы</a:t>
            </a:r>
          </a:p>
        </p:txBody>
      </p:sp>
      <p:grpSp>
        <p:nvGrpSpPr>
          <p:cNvPr id="308" name="Группа"/>
          <p:cNvGrpSpPr/>
          <p:nvPr/>
        </p:nvGrpSpPr>
        <p:grpSpPr>
          <a:xfrm>
            <a:off x="20325571" y="620518"/>
            <a:ext cx="3332504" cy="879786"/>
            <a:chOff x="0" y="0"/>
            <a:chExt cx="3332502" cy="879785"/>
          </a:xfrm>
        </p:grpSpPr>
        <p:sp>
          <p:nvSpPr>
            <p:cNvPr id="306" name="Название 1"/>
            <p:cNvSpPr txBox="1"/>
            <p:nvPr/>
          </p:nvSpPr>
          <p:spPr>
            <a:xfrm>
              <a:off x="1858720" y="53226"/>
              <a:ext cx="1473783" cy="8265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normAutofit/>
            </a:bodyPr>
            <a:lstStyle/>
            <a:p>
              <a:pPr defTabSz="1700783">
                <a:lnSpc>
                  <a:spcPct val="70000"/>
                </a:lnSpc>
                <a:defRPr sz="2604" b="1"/>
              </a:pPr>
              <a:r>
                <a:t>Made</a:t>
              </a:r>
            </a:p>
            <a:p>
              <a:pPr defTabSz="1700783">
                <a:lnSpc>
                  <a:spcPct val="70000"/>
                </a:lnSpc>
                <a:defRPr sz="2604" b="1"/>
              </a:pPr>
              <a:r>
                <a:t>in Russia</a:t>
              </a:r>
            </a:p>
          </p:txBody>
        </p:sp>
        <p:pic>
          <p:nvPicPr>
            <p:cNvPr id="307" name="Изображение" descr="Изображение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671522" cy="74630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09" name="Линия"/>
          <p:cNvSpPr/>
          <p:nvPr/>
        </p:nvSpPr>
        <p:spPr>
          <a:xfrm flipV="1">
            <a:off x="1240829" y="1714782"/>
            <a:ext cx="22400251" cy="1"/>
          </a:xfrm>
          <a:prstGeom prst="line">
            <a:avLst/>
          </a:prstGeom>
          <a:ln w="12700">
            <a:solidFill>
              <a:srgbClr val="000000"/>
            </a:solidFill>
          </a:ln>
        </p:spPr>
        <p:txBody>
          <a:bodyPr lIns="91437" tIns="91437" rIns="91437" bIns="91437"/>
          <a:lstStyle/>
          <a:p>
            <a:endParaRPr/>
          </a:p>
        </p:txBody>
      </p:sp>
      <p:sp>
        <p:nvSpPr>
          <p:cNvPr id="310" name="Slide Number"/>
          <p:cNvSpPr txBox="1"/>
          <p:nvPr/>
        </p:nvSpPr>
        <p:spPr>
          <a:xfrm>
            <a:off x="23475858" y="12641728"/>
            <a:ext cx="182216" cy="368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/>
          <a:p>
            <a:pPr algn="r" defTabSz="3657600">
              <a:defRPr sz="2400" b="1"/>
            </a:pPr>
            <a:fld id="{86CB4B4D-7CA3-9044-876B-883B54F8677D}" type="slidenum">
              <a:t>6</a:t>
            </a:fld>
            <a:r>
              <a:t>￼</a:t>
            </a:r>
          </a:p>
        </p:txBody>
      </p:sp>
      <p:sp>
        <p:nvSpPr>
          <p:cNvPr id="333" name="Линия"/>
          <p:cNvSpPr/>
          <p:nvPr/>
        </p:nvSpPr>
        <p:spPr>
          <a:xfrm flipV="1">
            <a:off x="1240829" y="10294549"/>
            <a:ext cx="9485190" cy="1"/>
          </a:xfrm>
          <a:prstGeom prst="line">
            <a:avLst/>
          </a:prstGeom>
          <a:ln w="12700">
            <a:solidFill>
              <a:srgbClr val="000000"/>
            </a:solidFill>
          </a:ln>
        </p:spPr>
        <p:txBody>
          <a:bodyPr lIns="91437" tIns="91437" rIns="91437" bIns="91437"/>
          <a:lstStyle/>
          <a:p>
            <a:endParaRPr/>
          </a:p>
        </p:txBody>
      </p:sp>
      <p:sp>
        <p:nvSpPr>
          <p:cNvPr id="334" name="Название 1"/>
          <p:cNvSpPr txBox="1"/>
          <p:nvPr/>
        </p:nvSpPr>
        <p:spPr>
          <a:xfrm>
            <a:off x="1367002" y="10746872"/>
            <a:ext cx="7656646" cy="11327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/>
          </a:bodyPr>
          <a:lstStyle>
            <a:lvl1pPr>
              <a:lnSpc>
                <a:spcPct val="80000"/>
              </a:lnSpc>
              <a:defRPr b="1"/>
            </a:lvl1pPr>
          </a:lstStyle>
          <a:p>
            <a:r>
              <a:rPr lang="ru-RU" dirty="0" smtClean="0"/>
              <a:t>40</a:t>
            </a:r>
            <a:r>
              <a:rPr dirty="0" smtClean="0"/>
              <a:t> </a:t>
            </a:r>
            <a:r>
              <a:rPr dirty="0" err="1" smtClean="0"/>
              <a:t>регион</a:t>
            </a:r>
            <a:r>
              <a:rPr lang="ru-RU" dirty="0" err="1" smtClean="0"/>
              <a:t>ов</a:t>
            </a:r>
            <a:r>
              <a:rPr dirty="0" smtClean="0"/>
              <a:t>-</a:t>
            </a:r>
            <a:r>
              <a:rPr dirty="0" err="1" smtClean="0"/>
              <a:t>участник</a:t>
            </a:r>
            <a:r>
              <a:rPr lang="ru-RU" dirty="0" err="1" smtClean="0"/>
              <a:t>ов</a:t>
            </a:r>
            <a:endParaRPr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4925471" y="1889448"/>
            <a:ext cx="5331425" cy="87100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ru-RU" sz="2800" dirty="0"/>
              <a:t>Адыгея республика</a:t>
            </a:r>
          </a:p>
          <a:p>
            <a:pPr lvl="1"/>
            <a:r>
              <a:rPr lang="ru-RU" sz="2800" dirty="0"/>
              <a:t>Алтайский край </a:t>
            </a:r>
          </a:p>
          <a:p>
            <a:pPr lvl="1"/>
            <a:r>
              <a:rPr lang="ru-RU" sz="2800" dirty="0"/>
              <a:t>Белгородская область</a:t>
            </a:r>
          </a:p>
          <a:p>
            <a:pPr lvl="1"/>
            <a:r>
              <a:rPr lang="ru-RU" sz="2800" dirty="0"/>
              <a:t>Владимирская область</a:t>
            </a:r>
          </a:p>
          <a:p>
            <a:pPr lvl="1"/>
            <a:r>
              <a:rPr lang="ru-RU" sz="2800" dirty="0"/>
              <a:t>Волгоградская область</a:t>
            </a:r>
          </a:p>
          <a:p>
            <a:pPr lvl="1"/>
            <a:r>
              <a:rPr lang="ru-RU" sz="2800" dirty="0"/>
              <a:t>Вологодская область</a:t>
            </a:r>
          </a:p>
          <a:p>
            <a:pPr lvl="1"/>
            <a:r>
              <a:rPr lang="ru-RU" sz="2800" dirty="0"/>
              <a:t>Воронежская область</a:t>
            </a:r>
          </a:p>
          <a:p>
            <a:pPr lvl="1"/>
            <a:r>
              <a:rPr lang="ru-RU" sz="2800" dirty="0"/>
              <a:t>Ивановская область</a:t>
            </a:r>
          </a:p>
          <a:p>
            <a:pPr lvl="1"/>
            <a:r>
              <a:rPr lang="ru-RU" sz="2800" dirty="0"/>
              <a:t>Иркутская область</a:t>
            </a:r>
          </a:p>
          <a:p>
            <a:pPr lvl="1"/>
            <a:r>
              <a:rPr lang="ru-RU" sz="2800" dirty="0"/>
              <a:t>Калининградская область</a:t>
            </a:r>
          </a:p>
          <a:p>
            <a:pPr lvl="1"/>
            <a:r>
              <a:rPr lang="ru-RU" sz="2800" dirty="0"/>
              <a:t>Кемеровская область</a:t>
            </a:r>
          </a:p>
          <a:p>
            <a:pPr lvl="1"/>
            <a:r>
              <a:rPr lang="ru-RU" sz="2800" dirty="0"/>
              <a:t>Кировская область</a:t>
            </a:r>
          </a:p>
          <a:p>
            <a:pPr lvl="1"/>
            <a:r>
              <a:rPr lang="ru-RU" sz="2800" dirty="0"/>
              <a:t>Краснодарский край </a:t>
            </a:r>
          </a:p>
          <a:p>
            <a:pPr lvl="1"/>
            <a:r>
              <a:rPr lang="ru-RU" sz="2800" dirty="0"/>
              <a:t>Липецкая область</a:t>
            </a:r>
          </a:p>
          <a:p>
            <a:pPr lvl="1"/>
            <a:r>
              <a:rPr lang="ru-RU" sz="2800" dirty="0"/>
              <a:t>Москва и </a:t>
            </a:r>
            <a:r>
              <a:rPr lang="ru-RU" sz="2800" dirty="0" smtClean="0"/>
              <a:t>МО </a:t>
            </a:r>
            <a:endParaRPr lang="ru-RU" sz="2800" dirty="0"/>
          </a:p>
          <a:p>
            <a:pPr lvl="1"/>
            <a:r>
              <a:rPr lang="ru-RU" sz="2800" dirty="0"/>
              <a:t>Нижегородская область</a:t>
            </a:r>
          </a:p>
          <a:p>
            <a:pPr lvl="1"/>
            <a:r>
              <a:rPr lang="ru-RU" sz="2800" dirty="0"/>
              <a:t>Новосибирская область </a:t>
            </a:r>
          </a:p>
          <a:p>
            <a:pPr lvl="1"/>
            <a:r>
              <a:rPr lang="ru-RU" sz="2800" dirty="0"/>
              <a:t>Орловская область</a:t>
            </a:r>
          </a:p>
          <a:p>
            <a:pPr lvl="1"/>
            <a:r>
              <a:rPr lang="ru-RU" sz="2800" dirty="0"/>
              <a:t>Пензенская область</a:t>
            </a:r>
          </a:p>
          <a:p>
            <a:pPr lvl="1"/>
            <a:r>
              <a:rPr lang="ru-RU" sz="2800" dirty="0"/>
              <a:t>Пермский </a:t>
            </a:r>
            <a:r>
              <a:rPr lang="ru-RU" sz="2800" dirty="0" smtClean="0"/>
              <a:t>край</a:t>
            </a:r>
            <a:endParaRPr lang="ru-RU" sz="28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9586176" y="1899751"/>
            <a:ext cx="12192000" cy="8710077"/>
          </a:xfrm>
          <a:prstGeom prst="rect">
            <a:avLst/>
          </a:prstGeom>
        </p:spPr>
        <p:txBody>
          <a:bodyPr>
            <a:spAutoFit/>
          </a:bodyPr>
          <a:lstStyle/>
          <a:p>
            <a:pPr lvl="1"/>
            <a:r>
              <a:rPr lang="ru-RU" sz="2800" dirty="0"/>
              <a:t>Приморский край</a:t>
            </a:r>
          </a:p>
          <a:p>
            <a:pPr lvl="1"/>
            <a:r>
              <a:rPr lang="ru-RU" sz="2800" dirty="0"/>
              <a:t>Псковская область</a:t>
            </a:r>
          </a:p>
          <a:p>
            <a:pPr lvl="1"/>
            <a:r>
              <a:rPr lang="ru-RU" sz="2800" dirty="0"/>
              <a:t>Республика Татарстан</a:t>
            </a:r>
          </a:p>
          <a:p>
            <a:pPr lvl="1"/>
            <a:r>
              <a:rPr lang="ru-RU" sz="2800" dirty="0"/>
              <a:t>Ростовская область</a:t>
            </a:r>
          </a:p>
          <a:p>
            <a:pPr lvl="1"/>
            <a:r>
              <a:rPr lang="ru-RU" sz="2800" dirty="0"/>
              <a:t>Рязанская область</a:t>
            </a:r>
          </a:p>
          <a:p>
            <a:pPr lvl="1"/>
            <a:r>
              <a:rPr lang="ru-RU" sz="2800" dirty="0"/>
              <a:t>Самарская область</a:t>
            </a:r>
          </a:p>
          <a:p>
            <a:pPr lvl="1"/>
            <a:r>
              <a:rPr lang="ru-RU" sz="2800" dirty="0"/>
              <a:t>Санкт-Петербург </a:t>
            </a:r>
            <a:r>
              <a:rPr lang="ru-RU" sz="2800" dirty="0" smtClean="0"/>
              <a:t>и ЛО </a:t>
            </a:r>
          </a:p>
          <a:p>
            <a:pPr lvl="1"/>
            <a:r>
              <a:rPr lang="ru-RU" sz="2800" dirty="0" smtClean="0"/>
              <a:t>Свердловская </a:t>
            </a:r>
            <a:r>
              <a:rPr lang="ru-RU" sz="2800" dirty="0"/>
              <a:t>область</a:t>
            </a:r>
          </a:p>
          <a:p>
            <a:pPr lvl="1"/>
            <a:r>
              <a:rPr lang="ru-RU" sz="2800" dirty="0"/>
              <a:t>Саратовская область</a:t>
            </a:r>
          </a:p>
          <a:p>
            <a:pPr lvl="1"/>
            <a:r>
              <a:rPr lang="ru-RU" sz="2800" dirty="0"/>
              <a:t>Ставропольский край </a:t>
            </a:r>
          </a:p>
          <a:p>
            <a:pPr lvl="1"/>
            <a:r>
              <a:rPr lang="ru-RU" sz="2800" dirty="0"/>
              <a:t>Тамбовская область</a:t>
            </a:r>
          </a:p>
          <a:p>
            <a:pPr lvl="1"/>
            <a:r>
              <a:rPr lang="ru-RU" sz="2800" dirty="0"/>
              <a:t>Тверская область</a:t>
            </a:r>
          </a:p>
          <a:p>
            <a:pPr lvl="1"/>
            <a:r>
              <a:rPr lang="ru-RU" sz="2800" dirty="0"/>
              <a:t>Томская область</a:t>
            </a:r>
          </a:p>
          <a:p>
            <a:pPr lvl="1"/>
            <a:r>
              <a:rPr lang="ru-RU" sz="2800" dirty="0"/>
              <a:t>Тульская область</a:t>
            </a:r>
          </a:p>
          <a:p>
            <a:pPr lvl="1"/>
            <a:r>
              <a:rPr lang="ru-RU" sz="2800" dirty="0"/>
              <a:t>Удмуртская республика</a:t>
            </a:r>
          </a:p>
          <a:p>
            <a:pPr lvl="1"/>
            <a:r>
              <a:rPr lang="ru-RU" sz="2800" dirty="0"/>
              <a:t>Ульяновская область</a:t>
            </a:r>
          </a:p>
          <a:p>
            <a:pPr lvl="1"/>
            <a:r>
              <a:rPr lang="ru-RU" sz="2800" dirty="0"/>
              <a:t>Хабаровский край </a:t>
            </a:r>
          </a:p>
          <a:p>
            <a:pPr lvl="1"/>
            <a:r>
              <a:rPr lang="ru-RU" sz="2800" dirty="0"/>
              <a:t>Челябинская область</a:t>
            </a:r>
          </a:p>
          <a:p>
            <a:pPr lvl="1"/>
            <a:r>
              <a:rPr lang="ru-RU" sz="2800" dirty="0"/>
              <a:t>Чувашская Республика</a:t>
            </a:r>
          </a:p>
          <a:p>
            <a:pPr lvl="1"/>
            <a:r>
              <a:rPr lang="ru-RU" sz="2800" dirty="0"/>
              <a:t>Ярославская область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577" y="1982959"/>
            <a:ext cx="14528261" cy="7827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27013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6" name="Изображение" descr="Изображение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196224" y="3779672"/>
            <a:ext cx="27545321" cy="15383698"/>
          </a:xfrm>
          <a:prstGeom prst="rect">
            <a:avLst/>
          </a:prstGeom>
          <a:ln w="12700">
            <a:miter lim="400000"/>
          </a:ln>
        </p:spPr>
      </p:pic>
      <p:sp>
        <p:nvSpPr>
          <p:cNvPr id="337" name="Прямоугольник"/>
          <p:cNvSpPr/>
          <p:nvPr/>
        </p:nvSpPr>
        <p:spPr>
          <a:xfrm>
            <a:off x="580283" y="5001223"/>
            <a:ext cx="23223434" cy="8101705"/>
          </a:xfrm>
          <a:prstGeom prst="rect">
            <a:avLst/>
          </a:prstGeom>
          <a:solidFill>
            <a:srgbClr val="FFFFFF">
              <a:alpha val="90000"/>
            </a:srgbClr>
          </a:solidFill>
          <a:ln w="12700">
            <a:miter lim="400000"/>
          </a:ln>
        </p:spPr>
        <p:txBody>
          <a:bodyPr lIns="91436" tIns="91436" rIns="91436" bIns="91436" anchor="ctr"/>
          <a:lstStyle/>
          <a:p>
            <a:endParaRPr/>
          </a:p>
        </p:txBody>
      </p:sp>
      <p:sp>
        <p:nvSpPr>
          <p:cNvPr id="338" name="Название 1"/>
          <p:cNvSpPr txBox="1"/>
          <p:nvPr/>
        </p:nvSpPr>
        <p:spPr>
          <a:xfrm>
            <a:off x="1240829" y="816332"/>
            <a:ext cx="10959757" cy="7172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>
            <a:lvl1pPr>
              <a:defRPr sz="4000" cap="all"/>
            </a:lvl1pPr>
          </a:lstStyle>
          <a:p>
            <a:r>
              <a:rPr b="1" dirty="0" err="1"/>
              <a:t>Среди</a:t>
            </a:r>
            <a:r>
              <a:rPr b="1" dirty="0"/>
              <a:t> </a:t>
            </a:r>
            <a:r>
              <a:rPr b="1" dirty="0" err="1"/>
              <a:t>участников</a:t>
            </a:r>
            <a:r>
              <a:rPr b="1" dirty="0"/>
              <a:t> </a:t>
            </a:r>
            <a:r>
              <a:rPr b="1" dirty="0" err="1"/>
              <a:t>программы</a:t>
            </a:r>
            <a:endParaRPr b="1" dirty="0"/>
          </a:p>
        </p:txBody>
      </p:sp>
      <p:grpSp>
        <p:nvGrpSpPr>
          <p:cNvPr id="341" name="Группа"/>
          <p:cNvGrpSpPr/>
          <p:nvPr/>
        </p:nvGrpSpPr>
        <p:grpSpPr>
          <a:xfrm>
            <a:off x="20325571" y="620518"/>
            <a:ext cx="3332504" cy="879786"/>
            <a:chOff x="0" y="0"/>
            <a:chExt cx="3332502" cy="879785"/>
          </a:xfrm>
        </p:grpSpPr>
        <p:sp>
          <p:nvSpPr>
            <p:cNvPr id="339" name="Название 1"/>
            <p:cNvSpPr txBox="1"/>
            <p:nvPr/>
          </p:nvSpPr>
          <p:spPr>
            <a:xfrm>
              <a:off x="1858720" y="53226"/>
              <a:ext cx="1473783" cy="8265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rmAutofit/>
            </a:bodyPr>
            <a:lstStyle/>
            <a:p>
              <a:pPr defTabSz="1700783">
                <a:lnSpc>
                  <a:spcPct val="70000"/>
                </a:lnSpc>
                <a:defRPr sz="2604" b="1"/>
              </a:pPr>
              <a:r>
                <a:t>Made</a:t>
              </a:r>
            </a:p>
            <a:p>
              <a:pPr defTabSz="1700783">
                <a:lnSpc>
                  <a:spcPct val="70000"/>
                </a:lnSpc>
                <a:defRPr sz="2604" b="1"/>
              </a:pPr>
              <a:r>
                <a:t>in Russia</a:t>
              </a:r>
            </a:p>
          </p:txBody>
        </p:sp>
        <p:pic>
          <p:nvPicPr>
            <p:cNvPr id="340" name="Изображение" descr="Изображение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671522" cy="74630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43" name="Slide Number"/>
          <p:cNvSpPr txBox="1"/>
          <p:nvPr/>
        </p:nvSpPr>
        <p:spPr>
          <a:xfrm>
            <a:off x="23475858" y="12641728"/>
            <a:ext cx="182216" cy="368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r" defTabSz="3657600">
              <a:defRPr sz="2400" b="1"/>
            </a:pPr>
            <a:fld id="{86CB4B4D-7CA3-9044-876B-883B54F8677D}" type="slidenum">
              <a:t>7</a:t>
            </a:fld>
            <a:r>
              <a:t>￼</a:t>
            </a:r>
          </a:p>
        </p:txBody>
      </p:sp>
      <p:graphicFrame>
        <p:nvGraphicFramePr>
          <p:cNvPr id="344" name="Диаграмма 5"/>
          <p:cNvGraphicFramePr/>
          <p:nvPr/>
        </p:nvGraphicFramePr>
        <p:xfrm>
          <a:off x="750910" y="2404366"/>
          <a:ext cx="22688365" cy="104672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345" name="0f28f85bf83d8e7174c35372203c9650.png" descr="0f28f85bf83d8e7174c35372203c9650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2832421" y="10139905"/>
            <a:ext cx="1250384" cy="1250383"/>
          </a:xfrm>
          <a:prstGeom prst="rect">
            <a:avLst/>
          </a:prstGeom>
          <a:ln w="12700">
            <a:miter lim="400000"/>
          </a:ln>
        </p:spPr>
      </p:pic>
      <p:pic>
        <p:nvPicPr>
          <p:cNvPr id="346" name="1ef2c1de3fc48d41e78762251c2bc42c.jpg" descr="1ef2c1de3fc48d41e78762251c2bc42c.jp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1383449" y="10139905"/>
            <a:ext cx="1250384" cy="1250383"/>
          </a:xfrm>
          <a:prstGeom prst="rect">
            <a:avLst/>
          </a:prstGeom>
          <a:ln w="12700">
            <a:miter lim="400000"/>
          </a:ln>
        </p:spPr>
      </p:pic>
      <p:pic>
        <p:nvPicPr>
          <p:cNvPr id="347" name="2deaf9c9f9ee4af05bf3adab1e82d7f0.png" descr="2deaf9c9f9ee4af05bf3adab1e82d7f0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9978607" y="10139905"/>
            <a:ext cx="1250384" cy="1250383"/>
          </a:xfrm>
          <a:prstGeom prst="rect">
            <a:avLst/>
          </a:prstGeom>
          <a:ln w="12700">
            <a:miter lim="400000"/>
          </a:ln>
        </p:spPr>
      </p:pic>
      <p:pic>
        <p:nvPicPr>
          <p:cNvPr id="348" name="3a348c024715ae55215d2cd31c86e0ff.png" descr="3a348c024715ae55215d2cd31c86e0ff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8551700" y="10139905"/>
            <a:ext cx="1250384" cy="1250383"/>
          </a:xfrm>
          <a:prstGeom prst="rect">
            <a:avLst/>
          </a:prstGeom>
          <a:ln w="12700">
            <a:miter lim="400000"/>
          </a:ln>
        </p:spPr>
      </p:pic>
      <p:pic>
        <p:nvPicPr>
          <p:cNvPr id="349" name="3f0146467f972b2d090cc2c8e1e1bbe4.png" descr="3f0146467f972b2d090cc2c8e1e1bbe4.pn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4303460" y="8570264"/>
            <a:ext cx="1250383" cy="1250384"/>
          </a:xfrm>
          <a:prstGeom prst="rect">
            <a:avLst/>
          </a:prstGeom>
          <a:ln w="12700">
            <a:miter lim="400000"/>
          </a:ln>
        </p:spPr>
      </p:pic>
      <p:pic>
        <p:nvPicPr>
          <p:cNvPr id="350" name="8aa5e681c3e4d2e09416f76c18c66d88.png" descr="8aa5e681c3e4d2e09416f76c18c66d88.pn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2832421" y="8570264"/>
            <a:ext cx="1250384" cy="1250384"/>
          </a:xfrm>
          <a:prstGeom prst="rect">
            <a:avLst/>
          </a:prstGeom>
          <a:ln w="12700">
            <a:miter lim="400000"/>
          </a:ln>
        </p:spPr>
      </p:pic>
      <p:pic>
        <p:nvPicPr>
          <p:cNvPr id="351" name="8b0991dd0acafa0e46807d2a9306bfad.png" descr="8b0991dd0acafa0e46807d2a9306bfad.png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11383449" y="8570264"/>
            <a:ext cx="1250384" cy="1250384"/>
          </a:xfrm>
          <a:prstGeom prst="rect">
            <a:avLst/>
          </a:prstGeom>
          <a:ln w="12700">
            <a:miter lim="400000"/>
          </a:ln>
        </p:spPr>
      </p:pic>
      <p:pic>
        <p:nvPicPr>
          <p:cNvPr id="352" name="9f27933fe02ecd1f442bd1c161927abe.png" descr="9f27933fe02ecd1f442bd1c161927abe.png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9978607" y="8570264"/>
            <a:ext cx="1250384" cy="1250384"/>
          </a:xfrm>
          <a:prstGeom prst="rect">
            <a:avLst/>
          </a:prstGeom>
          <a:ln w="12700">
            <a:miter lim="400000"/>
          </a:ln>
        </p:spPr>
      </p:pic>
      <p:pic>
        <p:nvPicPr>
          <p:cNvPr id="353" name="9ffe42f9cba1a8435e656be8f73e8ae9.jpg" descr="9ffe42f9cba1a8435e656be8f73e8ae9.jpg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8551700" y="8570264"/>
            <a:ext cx="1250384" cy="1250384"/>
          </a:xfrm>
          <a:prstGeom prst="rect">
            <a:avLst/>
          </a:prstGeom>
          <a:ln w="12700">
            <a:miter lim="400000"/>
          </a:ln>
        </p:spPr>
      </p:pic>
      <p:pic>
        <p:nvPicPr>
          <p:cNvPr id="354" name="37a75aede1b45a317e36abfc17b41d31.png" descr="37a75aede1b45a317e36abfc17b41d31.png"/>
          <p:cNvPicPr>
            <a:picLocks noChangeAspect="1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14303460" y="7154238"/>
            <a:ext cx="1250383" cy="1250384"/>
          </a:xfrm>
          <a:prstGeom prst="rect">
            <a:avLst/>
          </a:prstGeom>
          <a:ln w="12700">
            <a:miter lim="400000"/>
          </a:ln>
        </p:spPr>
      </p:pic>
      <p:pic>
        <p:nvPicPr>
          <p:cNvPr id="355" name="40c8a50840ce6e3ffe3c2173f48e48f5.png" descr="40c8a50840ce6e3ffe3c2173f48e48f5.png"/>
          <p:cNvPicPr>
            <a:picLocks noChangeAspect="1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12832421" y="7154238"/>
            <a:ext cx="1250384" cy="1250384"/>
          </a:xfrm>
          <a:prstGeom prst="rect">
            <a:avLst/>
          </a:prstGeom>
          <a:ln w="12700">
            <a:miter lim="400000"/>
          </a:ln>
        </p:spPr>
      </p:pic>
      <p:pic>
        <p:nvPicPr>
          <p:cNvPr id="356" name="65ab7da8e27d165827ee5b2b0f448373.png" descr="65ab7da8e27d165827ee5b2b0f448373.png"/>
          <p:cNvPicPr>
            <a:picLocks noChangeAspect="1"/>
          </p:cNvPicPr>
          <p:nvPr/>
        </p:nvPicPr>
        <p:blipFill>
          <a:blip r:embed="rId16">
            <a:extLst/>
          </a:blip>
          <a:stretch>
            <a:fillRect/>
          </a:stretch>
        </p:blipFill>
        <p:spPr>
          <a:xfrm>
            <a:off x="11383449" y="7154238"/>
            <a:ext cx="1250384" cy="1250384"/>
          </a:xfrm>
          <a:prstGeom prst="rect">
            <a:avLst/>
          </a:prstGeom>
          <a:ln w="12700">
            <a:miter lim="400000"/>
          </a:ln>
        </p:spPr>
      </p:pic>
      <p:pic>
        <p:nvPicPr>
          <p:cNvPr id="357" name="78be81ed6879cd30e32545ef0716355f.png" descr="78be81ed6879cd30e32545ef0716355f.png"/>
          <p:cNvPicPr>
            <a:picLocks noChangeAspect="1"/>
          </p:cNvPicPr>
          <p:nvPr/>
        </p:nvPicPr>
        <p:blipFill>
          <a:blip r:embed="rId17">
            <a:extLst/>
          </a:blip>
          <a:stretch>
            <a:fillRect/>
          </a:stretch>
        </p:blipFill>
        <p:spPr>
          <a:xfrm>
            <a:off x="9978607" y="7154238"/>
            <a:ext cx="1250384" cy="1250384"/>
          </a:xfrm>
          <a:prstGeom prst="rect">
            <a:avLst/>
          </a:prstGeom>
          <a:ln w="12700">
            <a:miter lim="400000"/>
          </a:ln>
        </p:spPr>
      </p:pic>
      <p:pic>
        <p:nvPicPr>
          <p:cNvPr id="358" name="92f656e28055a6476c015ae64edca64b.png" descr="92f656e28055a6476c015ae64edca64b.png"/>
          <p:cNvPicPr>
            <a:picLocks noChangeAspect="1"/>
          </p:cNvPicPr>
          <p:nvPr/>
        </p:nvPicPr>
        <p:blipFill>
          <a:blip r:embed="rId18">
            <a:extLst/>
          </a:blip>
          <a:stretch>
            <a:fillRect/>
          </a:stretch>
        </p:blipFill>
        <p:spPr>
          <a:xfrm>
            <a:off x="8551700" y="7154238"/>
            <a:ext cx="1250384" cy="1250384"/>
          </a:xfrm>
          <a:prstGeom prst="rect">
            <a:avLst/>
          </a:prstGeom>
          <a:ln w="12700">
            <a:miter lim="400000"/>
          </a:ln>
        </p:spPr>
      </p:pic>
      <p:pic>
        <p:nvPicPr>
          <p:cNvPr id="359" name="441bc3f8c32080030b089d2f55aed0b1.png" descr="441bc3f8c32080030b089d2f55aed0b1.png"/>
          <p:cNvPicPr>
            <a:picLocks noChangeAspect="1"/>
          </p:cNvPicPr>
          <p:nvPr/>
        </p:nvPicPr>
        <p:blipFill>
          <a:blip r:embed="rId19">
            <a:extLst/>
          </a:blip>
          <a:stretch>
            <a:fillRect/>
          </a:stretch>
        </p:blipFill>
        <p:spPr>
          <a:xfrm>
            <a:off x="14303460" y="5726284"/>
            <a:ext cx="1250383" cy="1250384"/>
          </a:xfrm>
          <a:prstGeom prst="rect">
            <a:avLst/>
          </a:prstGeom>
          <a:ln w="12700">
            <a:miter lim="400000"/>
          </a:ln>
        </p:spPr>
      </p:pic>
      <p:pic>
        <p:nvPicPr>
          <p:cNvPr id="360" name="603f5462702688e4fd1f3335cc8ffabb.png" descr="603f5462702688e4fd1f3335cc8ffabb.png"/>
          <p:cNvPicPr>
            <a:picLocks noChangeAspect="1"/>
          </p:cNvPicPr>
          <p:nvPr/>
        </p:nvPicPr>
        <p:blipFill>
          <a:blip r:embed="rId20">
            <a:extLst/>
          </a:blip>
          <a:stretch>
            <a:fillRect/>
          </a:stretch>
        </p:blipFill>
        <p:spPr>
          <a:xfrm>
            <a:off x="12832421" y="5726284"/>
            <a:ext cx="1250384" cy="1250384"/>
          </a:xfrm>
          <a:prstGeom prst="rect">
            <a:avLst/>
          </a:prstGeom>
          <a:ln w="12700">
            <a:miter lim="400000"/>
          </a:ln>
        </p:spPr>
      </p:pic>
      <p:pic>
        <p:nvPicPr>
          <p:cNvPr id="361" name="621d77778481ac8a6fdaa82fefee0d26.png" descr="621d77778481ac8a6fdaa82fefee0d26.png"/>
          <p:cNvPicPr>
            <a:picLocks noChangeAspect="1"/>
          </p:cNvPicPr>
          <p:nvPr/>
        </p:nvPicPr>
        <p:blipFill>
          <a:blip r:embed="rId21">
            <a:extLst/>
          </a:blip>
          <a:stretch>
            <a:fillRect/>
          </a:stretch>
        </p:blipFill>
        <p:spPr>
          <a:xfrm>
            <a:off x="11383449" y="5726284"/>
            <a:ext cx="1250384" cy="1250384"/>
          </a:xfrm>
          <a:prstGeom prst="rect">
            <a:avLst/>
          </a:prstGeom>
          <a:ln w="12700">
            <a:miter lim="400000"/>
          </a:ln>
        </p:spPr>
      </p:pic>
      <p:pic>
        <p:nvPicPr>
          <p:cNvPr id="362" name="74190a060e091678694b05a07385549e.png" descr="74190a060e091678694b05a07385549e.png"/>
          <p:cNvPicPr>
            <a:picLocks noChangeAspect="1"/>
          </p:cNvPicPr>
          <p:nvPr/>
        </p:nvPicPr>
        <p:blipFill>
          <a:blip r:embed="rId22">
            <a:extLst/>
          </a:blip>
          <a:stretch>
            <a:fillRect/>
          </a:stretch>
        </p:blipFill>
        <p:spPr>
          <a:xfrm>
            <a:off x="9978607" y="5726284"/>
            <a:ext cx="1250384" cy="1250384"/>
          </a:xfrm>
          <a:prstGeom prst="rect">
            <a:avLst/>
          </a:prstGeom>
          <a:ln w="12700">
            <a:miter lim="400000"/>
          </a:ln>
        </p:spPr>
      </p:pic>
      <p:pic>
        <p:nvPicPr>
          <p:cNvPr id="363" name="82476f5c19ec1cc1e7a30610b1f9a405.png" descr="82476f5c19ec1cc1e7a30610b1f9a405.png"/>
          <p:cNvPicPr>
            <a:picLocks noChangeAspect="1"/>
          </p:cNvPicPr>
          <p:nvPr/>
        </p:nvPicPr>
        <p:blipFill>
          <a:blip r:embed="rId23">
            <a:extLst/>
          </a:blip>
          <a:stretch>
            <a:fillRect/>
          </a:stretch>
        </p:blipFill>
        <p:spPr>
          <a:xfrm>
            <a:off x="8551700" y="5726284"/>
            <a:ext cx="1250384" cy="1250384"/>
          </a:xfrm>
          <a:prstGeom prst="rect">
            <a:avLst/>
          </a:prstGeom>
          <a:ln w="12700">
            <a:miter lim="400000"/>
          </a:ln>
        </p:spPr>
      </p:pic>
      <p:pic>
        <p:nvPicPr>
          <p:cNvPr id="364" name="0355038a7ce6504aec60630514953427.png" descr="0355038a7ce6504aec60630514953427.png"/>
          <p:cNvPicPr>
            <a:picLocks noChangeAspect="1"/>
          </p:cNvPicPr>
          <p:nvPr/>
        </p:nvPicPr>
        <p:blipFill>
          <a:blip r:embed="rId24">
            <a:extLst/>
          </a:blip>
          <a:stretch>
            <a:fillRect/>
          </a:stretch>
        </p:blipFill>
        <p:spPr>
          <a:xfrm>
            <a:off x="14303460" y="4323366"/>
            <a:ext cx="1250383" cy="1250384"/>
          </a:xfrm>
          <a:prstGeom prst="rect">
            <a:avLst/>
          </a:prstGeom>
          <a:ln w="12700">
            <a:miter lim="400000"/>
          </a:ln>
        </p:spPr>
      </p:pic>
      <p:pic>
        <p:nvPicPr>
          <p:cNvPr id="365" name="2787607bbb394485a451cbc4f63b5251.png" descr="2787607bbb394485a451cbc4f63b5251.png"/>
          <p:cNvPicPr>
            <a:picLocks noChangeAspect="1"/>
          </p:cNvPicPr>
          <p:nvPr/>
        </p:nvPicPr>
        <p:blipFill>
          <a:blip r:embed="rId25">
            <a:extLst/>
          </a:blip>
          <a:stretch>
            <a:fillRect/>
          </a:stretch>
        </p:blipFill>
        <p:spPr>
          <a:xfrm>
            <a:off x="12832421" y="4323366"/>
            <a:ext cx="1250384" cy="1250384"/>
          </a:xfrm>
          <a:prstGeom prst="rect">
            <a:avLst/>
          </a:prstGeom>
          <a:ln w="12700">
            <a:miter lim="400000"/>
          </a:ln>
        </p:spPr>
      </p:pic>
      <p:pic>
        <p:nvPicPr>
          <p:cNvPr id="366" name="a2f1db89ed6d9302f3386f7b4f0ad8ee.jpg" descr="a2f1db89ed6d9302f3386f7b4f0ad8ee.jpg"/>
          <p:cNvPicPr>
            <a:picLocks noChangeAspect="1"/>
          </p:cNvPicPr>
          <p:nvPr/>
        </p:nvPicPr>
        <p:blipFill>
          <a:blip r:embed="rId26">
            <a:extLst/>
          </a:blip>
          <a:stretch>
            <a:fillRect/>
          </a:stretch>
        </p:blipFill>
        <p:spPr>
          <a:xfrm>
            <a:off x="11383449" y="4323366"/>
            <a:ext cx="1250384" cy="1250384"/>
          </a:xfrm>
          <a:prstGeom prst="rect">
            <a:avLst/>
          </a:prstGeom>
          <a:ln w="12700">
            <a:miter lim="400000"/>
          </a:ln>
        </p:spPr>
      </p:pic>
      <p:pic>
        <p:nvPicPr>
          <p:cNvPr id="367" name="a90e7a2c6f062484f58c312378d29657.png" descr="a90e7a2c6f062484f58c312378d29657.png"/>
          <p:cNvPicPr>
            <a:picLocks noChangeAspect="1"/>
          </p:cNvPicPr>
          <p:nvPr/>
        </p:nvPicPr>
        <p:blipFill>
          <a:blip r:embed="rId27">
            <a:extLst/>
          </a:blip>
          <a:stretch>
            <a:fillRect/>
          </a:stretch>
        </p:blipFill>
        <p:spPr>
          <a:xfrm>
            <a:off x="9978607" y="4323366"/>
            <a:ext cx="1250384" cy="1250384"/>
          </a:xfrm>
          <a:prstGeom prst="rect">
            <a:avLst/>
          </a:prstGeom>
          <a:ln w="12700">
            <a:miter lim="400000"/>
          </a:ln>
        </p:spPr>
      </p:pic>
      <p:pic>
        <p:nvPicPr>
          <p:cNvPr id="368" name="a99ddf196c2f30324fdc529d0afd0615.png" descr="a99ddf196c2f30324fdc529d0afd0615.png"/>
          <p:cNvPicPr>
            <a:picLocks noChangeAspect="1"/>
          </p:cNvPicPr>
          <p:nvPr/>
        </p:nvPicPr>
        <p:blipFill>
          <a:blip r:embed="rId28">
            <a:extLst/>
          </a:blip>
          <a:stretch>
            <a:fillRect/>
          </a:stretch>
        </p:blipFill>
        <p:spPr>
          <a:xfrm>
            <a:off x="8551700" y="4323366"/>
            <a:ext cx="1250384" cy="1250384"/>
          </a:xfrm>
          <a:prstGeom prst="rect">
            <a:avLst/>
          </a:prstGeom>
          <a:ln w="12700">
            <a:miter lim="400000"/>
          </a:ln>
        </p:spPr>
      </p:pic>
      <p:pic>
        <p:nvPicPr>
          <p:cNvPr id="369" name="a4577e5b3e451e81f11463f945678c99.png" descr="a4577e5b3e451e81f11463f945678c99.png"/>
          <p:cNvPicPr>
            <a:picLocks noChangeAspect="1"/>
          </p:cNvPicPr>
          <p:nvPr/>
        </p:nvPicPr>
        <p:blipFill>
          <a:blip r:embed="rId29">
            <a:extLst/>
          </a:blip>
          <a:stretch>
            <a:fillRect/>
          </a:stretch>
        </p:blipFill>
        <p:spPr>
          <a:xfrm>
            <a:off x="14303460" y="2861910"/>
            <a:ext cx="1250383" cy="1250384"/>
          </a:xfrm>
          <a:prstGeom prst="rect">
            <a:avLst/>
          </a:prstGeom>
          <a:ln w="12700">
            <a:miter lim="400000"/>
          </a:ln>
        </p:spPr>
      </p:pic>
      <p:pic>
        <p:nvPicPr>
          <p:cNvPr id="370" name="abono_en.png" descr="abono_en.png"/>
          <p:cNvPicPr>
            <a:picLocks noChangeAspect="1"/>
          </p:cNvPicPr>
          <p:nvPr/>
        </p:nvPicPr>
        <p:blipFill>
          <a:blip r:embed="rId30">
            <a:extLst/>
          </a:blip>
          <a:stretch>
            <a:fillRect/>
          </a:stretch>
        </p:blipFill>
        <p:spPr>
          <a:xfrm>
            <a:off x="12832421" y="2861910"/>
            <a:ext cx="1250384" cy="1250384"/>
          </a:xfrm>
          <a:prstGeom prst="rect">
            <a:avLst/>
          </a:prstGeom>
          <a:ln w="12700">
            <a:miter lim="400000"/>
          </a:ln>
        </p:spPr>
      </p:pic>
      <p:pic>
        <p:nvPicPr>
          <p:cNvPr id="371" name="adc485641bfe05da034fb5f3e0bed014.png" descr="adc485641bfe05da034fb5f3e0bed014.png"/>
          <p:cNvPicPr>
            <a:picLocks noChangeAspect="1"/>
          </p:cNvPicPr>
          <p:nvPr/>
        </p:nvPicPr>
        <p:blipFill>
          <a:blip r:embed="rId31">
            <a:extLst/>
          </a:blip>
          <a:stretch>
            <a:fillRect/>
          </a:stretch>
        </p:blipFill>
        <p:spPr>
          <a:xfrm>
            <a:off x="11383449" y="2861910"/>
            <a:ext cx="1250384" cy="1250384"/>
          </a:xfrm>
          <a:prstGeom prst="rect">
            <a:avLst/>
          </a:prstGeom>
          <a:ln w="12700">
            <a:miter lim="400000"/>
          </a:ln>
        </p:spPr>
      </p:pic>
      <p:pic>
        <p:nvPicPr>
          <p:cNvPr id="372" name="aebd4b2187ac15505f25bbd23bffc1a9.png" descr="aebd4b2187ac15505f25bbd23bffc1a9.png"/>
          <p:cNvPicPr>
            <a:picLocks noChangeAspect="1"/>
          </p:cNvPicPr>
          <p:nvPr/>
        </p:nvPicPr>
        <p:blipFill>
          <a:blip r:embed="rId32">
            <a:extLst/>
          </a:blip>
          <a:stretch>
            <a:fillRect/>
          </a:stretch>
        </p:blipFill>
        <p:spPr>
          <a:xfrm>
            <a:off x="9978607" y="2861910"/>
            <a:ext cx="1250384" cy="1250384"/>
          </a:xfrm>
          <a:prstGeom prst="rect">
            <a:avLst/>
          </a:prstGeom>
          <a:ln w="12700">
            <a:miter lim="400000"/>
          </a:ln>
        </p:spPr>
      </p:pic>
      <p:pic>
        <p:nvPicPr>
          <p:cNvPr id="373" name="aidigo_en.png" descr="aidigo_en.png"/>
          <p:cNvPicPr>
            <a:picLocks noChangeAspect="1"/>
          </p:cNvPicPr>
          <p:nvPr/>
        </p:nvPicPr>
        <p:blipFill>
          <a:blip r:embed="rId33">
            <a:extLst/>
          </a:blip>
          <a:stretch>
            <a:fillRect/>
          </a:stretch>
        </p:blipFill>
        <p:spPr>
          <a:xfrm>
            <a:off x="8551700" y="2861910"/>
            <a:ext cx="1250384" cy="1250384"/>
          </a:xfrm>
          <a:prstGeom prst="rect">
            <a:avLst/>
          </a:prstGeom>
          <a:ln w="12700">
            <a:miter lim="400000"/>
          </a:ln>
        </p:spPr>
      </p:pic>
      <p:pic>
        <p:nvPicPr>
          <p:cNvPr id="374" name="arnest_en.png" descr="arnest_en.png"/>
          <p:cNvPicPr>
            <a:picLocks noChangeAspect="1"/>
          </p:cNvPicPr>
          <p:nvPr/>
        </p:nvPicPr>
        <p:blipFill>
          <a:blip r:embed="rId34">
            <a:extLst/>
          </a:blip>
          <a:stretch>
            <a:fillRect/>
          </a:stretch>
        </p:blipFill>
        <p:spPr>
          <a:xfrm>
            <a:off x="7080662" y="10139905"/>
            <a:ext cx="1250384" cy="1250383"/>
          </a:xfrm>
          <a:prstGeom prst="rect">
            <a:avLst/>
          </a:prstGeom>
          <a:ln w="12700">
            <a:miter lim="400000"/>
          </a:ln>
        </p:spPr>
      </p:pic>
      <p:pic>
        <p:nvPicPr>
          <p:cNvPr id="375" name="aurica_en.png" descr="aurica_en.png"/>
          <p:cNvPicPr>
            <a:picLocks noChangeAspect="1"/>
          </p:cNvPicPr>
          <p:nvPr/>
        </p:nvPicPr>
        <p:blipFill>
          <a:blip r:embed="rId35">
            <a:extLst/>
          </a:blip>
          <a:stretch>
            <a:fillRect/>
          </a:stretch>
        </p:blipFill>
        <p:spPr>
          <a:xfrm>
            <a:off x="5609624" y="10139905"/>
            <a:ext cx="1250383" cy="1250383"/>
          </a:xfrm>
          <a:prstGeom prst="rect">
            <a:avLst/>
          </a:prstGeom>
          <a:ln w="12700">
            <a:miter lim="400000"/>
          </a:ln>
        </p:spPr>
      </p:pic>
      <p:pic>
        <p:nvPicPr>
          <p:cNvPr id="376" name="bd748cf567a9b909a4d949e09976a02d.png" descr="bd748cf567a9b909a4d949e09976a02d.png"/>
          <p:cNvPicPr>
            <a:picLocks noChangeAspect="1"/>
          </p:cNvPicPr>
          <p:nvPr/>
        </p:nvPicPr>
        <p:blipFill>
          <a:blip r:embed="rId36">
            <a:extLst/>
          </a:blip>
          <a:stretch>
            <a:fillRect/>
          </a:stretch>
        </p:blipFill>
        <p:spPr>
          <a:xfrm>
            <a:off x="4160651" y="10139905"/>
            <a:ext cx="1250383" cy="1250383"/>
          </a:xfrm>
          <a:prstGeom prst="rect">
            <a:avLst/>
          </a:prstGeom>
          <a:ln w="12700">
            <a:miter lim="400000"/>
          </a:ln>
        </p:spPr>
      </p:pic>
      <p:pic>
        <p:nvPicPr>
          <p:cNvPr id="377" name="bea37e12be2e63d1aa51a095618907b6.png" descr="bea37e12be2e63d1aa51a095618907b6.png"/>
          <p:cNvPicPr>
            <a:picLocks noChangeAspect="1"/>
          </p:cNvPicPr>
          <p:nvPr/>
        </p:nvPicPr>
        <p:blipFill>
          <a:blip r:embed="rId37">
            <a:extLst/>
          </a:blip>
          <a:stretch>
            <a:fillRect/>
          </a:stretch>
        </p:blipFill>
        <p:spPr>
          <a:xfrm>
            <a:off x="2755809" y="10139905"/>
            <a:ext cx="1250383" cy="1250383"/>
          </a:xfrm>
          <a:prstGeom prst="rect">
            <a:avLst/>
          </a:prstGeom>
          <a:ln w="12700">
            <a:miter lim="400000"/>
          </a:ln>
        </p:spPr>
      </p:pic>
      <p:pic>
        <p:nvPicPr>
          <p:cNvPr id="378" name="c54c7b2ce5e3ae63a51ad8b432e28cb4.png" descr="c54c7b2ce5e3ae63a51ad8b432e28cb4.png"/>
          <p:cNvPicPr>
            <a:picLocks noChangeAspect="1"/>
          </p:cNvPicPr>
          <p:nvPr/>
        </p:nvPicPr>
        <p:blipFill>
          <a:blip r:embed="rId38">
            <a:extLst/>
          </a:blip>
          <a:stretch>
            <a:fillRect/>
          </a:stretch>
        </p:blipFill>
        <p:spPr>
          <a:xfrm>
            <a:off x="1328902" y="10139905"/>
            <a:ext cx="1250383" cy="1250383"/>
          </a:xfrm>
          <a:prstGeom prst="rect">
            <a:avLst/>
          </a:prstGeom>
          <a:ln w="12700">
            <a:miter lim="400000"/>
          </a:ln>
        </p:spPr>
      </p:pic>
      <p:pic>
        <p:nvPicPr>
          <p:cNvPr id="379" name="c0476c4c89c2e08f410e89df15423cb6.png" descr="c0476c4c89c2e08f410e89df15423cb6.png"/>
          <p:cNvPicPr>
            <a:picLocks noChangeAspect="1"/>
          </p:cNvPicPr>
          <p:nvPr/>
        </p:nvPicPr>
        <p:blipFill>
          <a:blip r:embed="rId39">
            <a:extLst/>
          </a:blip>
          <a:stretch>
            <a:fillRect/>
          </a:stretch>
        </p:blipFill>
        <p:spPr>
          <a:xfrm>
            <a:off x="7080662" y="8570264"/>
            <a:ext cx="1250384" cy="1250384"/>
          </a:xfrm>
          <a:prstGeom prst="rect">
            <a:avLst/>
          </a:prstGeom>
          <a:ln w="12700">
            <a:miter lim="400000"/>
          </a:ln>
        </p:spPr>
      </p:pic>
      <p:pic>
        <p:nvPicPr>
          <p:cNvPr id="380" name="cc94631367f84fb72fdb79fdd4d30321.png" descr="cc94631367f84fb72fdb79fdd4d30321.png"/>
          <p:cNvPicPr>
            <a:picLocks noChangeAspect="1"/>
          </p:cNvPicPr>
          <p:nvPr/>
        </p:nvPicPr>
        <p:blipFill>
          <a:blip r:embed="rId40">
            <a:extLst/>
          </a:blip>
          <a:stretch>
            <a:fillRect/>
          </a:stretch>
        </p:blipFill>
        <p:spPr>
          <a:xfrm>
            <a:off x="5609624" y="8570264"/>
            <a:ext cx="1250383" cy="1250384"/>
          </a:xfrm>
          <a:prstGeom prst="rect">
            <a:avLst/>
          </a:prstGeom>
          <a:ln w="12700">
            <a:miter lim="400000"/>
          </a:ln>
        </p:spPr>
      </p:pic>
      <p:pic>
        <p:nvPicPr>
          <p:cNvPr id="381" name="cda1b7f4fe68fc920fa669b2769816fa.png" descr="cda1b7f4fe68fc920fa669b2769816fa.png"/>
          <p:cNvPicPr>
            <a:picLocks noChangeAspect="1"/>
          </p:cNvPicPr>
          <p:nvPr/>
        </p:nvPicPr>
        <p:blipFill>
          <a:blip r:embed="rId41">
            <a:extLst/>
          </a:blip>
          <a:stretch>
            <a:fillRect/>
          </a:stretch>
        </p:blipFill>
        <p:spPr>
          <a:xfrm>
            <a:off x="4160651" y="8570264"/>
            <a:ext cx="1250383" cy="1250384"/>
          </a:xfrm>
          <a:prstGeom prst="rect">
            <a:avLst/>
          </a:prstGeom>
          <a:ln w="12700">
            <a:miter lim="400000"/>
          </a:ln>
        </p:spPr>
      </p:pic>
      <p:pic>
        <p:nvPicPr>
          <p:cNvPr id="382" name="d404486168467d17076795afaaf834fa.png" descr="d404486168467d17076795afaaf834fa.png"/>
          <p:cNvPicPr>
            <a:picLocks noChangeAspect="1"/>
          </p:cNvPicPr>
          <p:nvPr/>
        </p:nvPicPr>
        <p:blipFill>
          <a:blip r:embed="rId42">
            <a:extLst/>
          </a:blip>
          <a:stretch>
            <a:fillRect/>
          </a:stretch>
        </p:blipFill>
        <p:spPr>
          <a:xfrm>
            <a:off x="2755809" y="8570264"/>
            <a:ext cx="1250383" cy="1250384"/>
          </a:xfrm>
          <a:prstGeom prst="rect">
            <a:avLst/>
          </a:prstGeom>
          <a:ln w="12700">
            <a:miter lim="400000"/>
          </a:ln>
        </p:spPr>
      </p:pic>
      <p:pic>
        <p:nvPicPr>
          <p:cNvPr id="383" name="dff6b2fdd7887b31d5f0861ae4a00ff0.png" descr="dff6b2fdd7887b31d5f0861ae4a00ff0.png"/>
          <p:cNvPicPr>
            <a:picLocks noChangeAspect="1"/>
          </p:cNvPicPr>
          <p:nvPr/>
        </p:nvPicPr>
        <p:blipFill>
          <a:blip r:embed="rId43">
            <a:extLst/>
          </a:blip>
          <a:stretch>
            <a:fillRect/>
          </a:stretch>
        </p:blipFill>
        <p:spPr>
          <a:xfrm>
            <a:off x="1328902" y="8570264"/>
            <a:ext cx="1250383" cy="1250384"/>
          </a:xfrm>
          <a:prstGeom prst="rect">
            <a:avLst/>
          </a:prstGeom>
          <a:ln w="12700">
            <a:miter lim="400000"/>
          </a:ln>
        </p:spPr>
      </p:pic>
      <p:pic>
        <p:nvPicPr>
          <p:cNvPr id="384" name="eb80cab075effa1d644b28e8239a670f.png" descr="eb80cab075effa1d644b28e8239a670f.png"/>
          <p:cNvPicPr>
            <a:picLocks noChangeAspect="1"/>
          </p:cNvPicPr>
          <p:nvPr/>
        </p:nvPicPr>
        <p:blipFill>
          <a:blip r:embed="rId44">
            <a:extLst/>
          </a:blip>
          <a:stretch>
            <a:fillRect/>
          </a:stretch>
        </p:blipFill>
        <p:spPr>
          <a:xfrm>
            <a:off x="7080662" y="7154238"/>
            <a:ext cx="1250384" cy="1250384"/>
          </a:xfrm>
          <a:prstGeom prst="rect">
            <a:avLst/>
          </a:prstGeom>
          <a:ln w="12700">
            <a:miter lim="400000"/>
          </a:ln>
        </p:spPr>
      </p:pic>
      <p:pic>
        <p:nvPicPr>
          <p:cNvPr id="385" name="eris_en.png" descr="eris_en.png"/>
          <p:cNvPicPr>
            <a:picLocks noChangeAspect="1"/>
          </p:cNvPicPr>
          <p:nvPr/>
        </p:nvPicPr>
        <p:blipFill>
          <a:blip r:embed="rId45">
            <a:extLst/>
          </a:blip>
          <a:stretch>
            <a:fillRect/>
          </a:stretch>
        </p:blipFill>
        <p:spPr>
          <a:xfrm>
            <a:off x="5609624" y="7154238"/>
            <a:ext cx="1250383" cy="1250384"/>
          </a:xfrm>
          <a:prstGeom prst="rect">
            <a:avLst/>
          </a:prstGeom>
          <a:ln w="12700">
            <a:miter lim="400000"/>
          </a:ln>
        </p:spPr>
      </p:pic>
      <p:pic>
        <p:nvPicPr>
          <p:cNvPr id="386" name="galo_en.png" descr="galo_en.png"/>
          <p:cNvPicPr>
            <a:picLocks noChangeAspect="1"/>
          </p:cNvPicPr>
          <p:nvPr/>
        </p:nvPicPr>
        <p:blipFill>
          <a:blip r:embed="rId46">
            <a:extLst/>
          </a:blip>
          <a:stretch>
            <a:fillRect/>
          </a:stretch>
        </p:blipFill>
        <p:spPr>
          <a:xfrm>
            <a:off x="4160651" y="7154238"/>
            <a:ext cx="1250383" cy="1250384"/>
          </a:xfrm>
          <a:prstGeom prst="rect">
            <a:avLst/>
          </a:prstGeom>
          <a:ln w="12700">
            <a:miter lim="400000"/>
          </a:ln>
        </p:spPr>
      </p:pic>
      <p:pic>
        <p:nvPicPr>
          <p:cNvPr id="387" name="hiz_en.png" descr="hiz_en.png"/>
          <p:cNvPicPr>
            <a:picLocks noChangeAspect="1"/>
          </p:cNvPicPr>
          <p:nvPr/>
        </p:nvPicPr>
        <p:blipFill>
          <a:blip r:embed="rId47">
            <a:extLst/>
          </a:blip>
          <a:stretch>
            <a:fillRect/>
          </a:stretch>
        </p:blipFill>
        <p:spPr>
          <a:xfrm>
            <a:off x="2755809" y="7154238"/>
            <a:ext cx="1250383" cy="1250384"/>
          </a:xfrm>
          <a:prstGeom prst="rect">
            <a:avLst/>
          </a:prstGeom>
          <a:ln w="12700">
            <a:miter lim="400000"/>
          </a:ln>
        </p:spPr>
      </p:pic>
      <p:pic>
        <p:nvPicPr>
          <p:cNvPr id="388" name="kalanacha.png" descr="kalanacha.png"/>
          <p:cNvPicPr>
            <a:picLocks noChangeAspect="1"/>
          </p:cNvPicPr>
          <p:nvPr/>
        </p:nvPicPr>
        <p:blipFill>
          <a:blip r:embed="rId48">
            <a:extLst/>
          </a:blip>
          <a:stretch>
            <a:fillRect/>
          </a:stretch>
        </p:blipFill>
        <p:spPr>
          <a:xfrm>
            <a:off x="1328902" y="7154238"/>
            <a:ext cx="1250383" cy="1250384"/>
          </a:xfrm>
          <a:prstGeom prst="rect">
            <a:avLst/>
          </a:prstGeom>
          <a:ln w="12700">
            <a:miter lim="400000"/>
          </a:ln>
        </p:spPr>
      </p:pic>
      <p:pic>
        <p:nvPicPr>
          <p:cNvPr id="389" name="klever.png" descr="klever.png"/>
          <p:cNvPicPr>
            <a:picLocks noChangeAspect="1"/>
          </p:cNvPicPr>
          <p:nvPr/>
        </p:nvPicPr>
        <p:blipFill>
          <a:blip r:embed="rId49">
            <a:extLst/>
          </a:blip>
          <a:stretch>
            <a:fillRect/>
          </a:stretch>
        </p:blipFill>
        <p:spPr>
          <a:xfrm>
            <a:off x="7080662" y="5726284"/>
            <a:ext cx="1250384" cy="1250384"/>
          </a:xfrm>
          <a:prstGeom prst="rect">
            <a:avLst/>
          </a:prstGeom>
          <a:ln w="12700">
            <a:miter lim="400000"/>
          </a:ln>
        </p:spPr>
      </p:pic>
      <p:pic>
        <p:nvPicPr>
          <p:cNvPr id="390" name="ks_en.png" descr="ks_en.png"/>
          <p:cNvPicPr>
            <a:picLocks noChangeAspect="1"/>
          </p:cNvPicPr>
          <p:nvPr/>
        </p:nvPicPr>
        <p:blipFill>
          <a:blip r:embed="rId50">
            <a:extLst/>
          </a:blip>
          <a:stretch>
            <a:fillRect/>
          </a:stretch>
        </p:blipFill>
        <p:spPr>
          <a:xfrm>
            <a:off x="5609624" y="5726284"/>
            <a:ext cx="1250383" cy="1250384"/>
          </a:xfrm>
          <a:prstGeom prst="rect">
            <a:avLst/>
          </a:prstGeom>
          <a:ln w="12700">
            <a:miter lim="400000"/>
          </a:ln>
        </p:spPr>
      </p:pic>
      <p:pic>
        <p:nvPicPr>
          <p:cNvPr id="391" name="kuban_en.png" descr="kuban_en.png"/>
          <p:cNvPicPr>
            <a:picLocks noChangeAspect="1"/>
          </p:cNvPicPr>
          <p:nvPr/>
        </p:nvPicPr>
        <p:blipFill>
          <a:blip r:embed="rId51">
            <a:extLst/>
          </a:blip>
          <a:stretch>
            <a:fillRect/>
          </a:stretch>
        </p:blipFill>
        <p:spPr>
          <a:xfrm>
            <a:off x="4160651" y="5726284"/>
            <a:ext cx="1250383" cy="1250384"/>
          </a:xfrm>
          <a:prstGeom prst="rect">
            <a:avLst/>
          </a:prstGeom>
          <a:ln w="12700">
            <a:miter lim="400000"/>
          </a:ln>
        </p:spPr>
      </p:pic>
      <p:pic>
        <p:nvPicPr>
          <p:cNvPr id="392" name="led_en.png" descr="led_en.png"/>
          <p:cNvPicPr>
            <a:picLocks noChangeAspect="1"/>
          </p:cNvPicPr>
          <p:nvPr/>
        </p:nvPicPr>
        <p:blipFill>
          <a:blip r:embed="rId52">
            <a:extLst/>
          </a:blip>
          <a:stretch>
            <a:fillRect/>
          </a:stretch>
        </p:blipFill>
        <p:spPr>
          <a:xfrm>
            <a:off x="2755809" y="5726284"/>
            <a:ext cx="1250383" cy="1250384"/>
          </a:xfrm>
          <a:prstGeom prst="rect">
            <a:avLst/>
          </a:prstGeom>
          <a:ln w="12700">
            <a:miter lim="400000"/>
          </a:ln>
        </p:spPr>
      </p:pic>
      <p:pic>
        <p:nvPicPr>
          <p:cNvPr id="393" name="logo_en.png" descr="logo_en.png"/>
          <p:cNvPicPr>
            <a:picLocks noChangeAspect="1"/>
          </p:cNvPicPr>
          <p:nvPr/>
        </p:nvPicPr>
        <p:blipFill>
          <a:blip r:embed="rId53">
            <a:extLst/>
          </a:blip>
          <a:stretch>
            <a:fillRect/>
          </a:stretch>
        </p:blipFill>
        <p:spPr>
          <a:xfrm>
            <a:off x="1328902" y="5726284"/>
            <a:ext cx="1250383" cy="1250384"/>
          </a:xfrm>
          <a:prstGeom prst="rect">
            <a:avLst/>
          </a:prstGeom>
          <a:ln w="12700">
            <a:miter lim="400000"/>
          </a:ln>
        </p:spPr>
      </p:pic>
      <p:pic>
        <p:nvPicPr>
          <p:cNvPr id="394" name="logo.png" descr="logo.png"/>
          <p:cNvPicPr>
            <a:picLocks noChangeAspect="1"/>
          </p:cNvPicPr>
          <p:nvPr/>
        </p:nvPicPr>
        <p:blipFill>
          <a:blip r:embed="rId54">
            <a:extLst/>
          </a:blip>
          <a:stretch>
            <a:fillRect/>
          </a:stretch>
        </p:blipFill>
        <p:spPr>
          <a:xfrm>
            <a:off x="7080662" y="4323366"/>
            <a:ext cx="1250384" cy="1250384"/>
          </a:xfrm>
          <a:prstGeom prst="rect">
            <a:avLst/>
          </a:prstGeom>
          <a:ln w="12700">
            <a:miter lim="400000"/>
          </a:ln>
        </p:spPr>
      </p:pic>
      <p:pic>
        <p:nvPicPr>
          <p:cNvPr id="395" name="lucoil_en.png" descr="lucoil_en.png"/>
          <p:cNvPicPr>
            <a:picLocks noChangeAspect="1"/>
          </p:cNvPicPr>
          <p:nvPr/>
        </p:nvPicPr>
        <p:blipFill>
          <a:blip r:embed="rId55">
            <a:extLst/>
          </a:blip>
          <a:stretch>
            <a:fillRect/>
          </a:stretch>
        </p:blipFill>
        <p:spPr>
          <a:xfrm>
            <a:off x="5609624" y="4323366"/>
            <a:ext cx="1250383" cy="1250384"/>
          </a:xfrm>
          <a:prstGeom prst="rect">
            <a:avLst/>
          </a:prstGeom>
          <a:ln w="12700">
            <a:miter lim="400000"/>
          </a:ln>
        </p:spPr>
      </p:pic>
      <p:pic>
        <p:nvPicPr>
          <p:cNvPr id="396" name="mks_en.png" descr="mks_en.png"/>
          <p:cNvPicPr>
            <a:picLocks noChangeAspect="1"/>
          </p:cNvPicPr>
          <p:nvPr/>
        </p:nvPicPr>
        <p:blipFill>
          <a:blip r:embed="rId56">
            <a:extLst/>
          </a:blip>
          <a:stretch>
            <a:fillRect/>
          </a:stretch>
        </p:blipFill>
        <p:spPr>
          <a:xfrm>
            <a:off x="4160651" y="4323366"/>
            <a:ext cx="1250383" cy="1250384"/>
          </a:xfrm>
          <a:prstGeom prst="rect">
            <a:avLst/>
          </a:prstGeom>
          <a:ln w="12700">
            <a:miter lim="400000"/>
          </a:ln>
        </p:spPr>
      </p:pic>
      <p:pic>
        <p:nvPicPr>
          <p:cNvPr id="397" name="msh_en.png" descr="msh_en.png"/>
          <p:cNvPicPr>
            <a:picLocks noChangeAspect="1"/>
          </p:cNvPicPr>
          <p:nvPr/>
        </p:nvPicPr>
        <p:blipFill>
          <a:blip r:embed="rId57">
            <a:extLst/>
          </a:blip>
          <a:stretch>
            <a:fillRect/>
          </a:stretch>
        </p:blipFill>
        <p:spPr>
          <a:xfrm>
            <a:off x="2755809" y="4323366"/>
            <a:ext cx="1250383" cy="1250384"/>
          </a:xfrm>
          <a:prstGeom prst="rect">
            <a:avLst/>
          </a:prstGeom>
          <a:ln w="12700">
            <a:miter lim="400000"/>
          </a:ln>
        </p:spPr>
      </p:pic>
      <p:pic>
        <p:nvPicPr>
          <p:cNvPr id="398" name="plastic_en.png" descr="plastic_en.png"/>
          <p:cNvPicPr>
            <a:picLocks noChangeAspect="1"/>
          </p:cNvPicPr>
          <p:nvPr/>
        </p:nvPicPr>
        <p:blipFill>
          <a:blip r:embed="rId58">
            <a:extLst/>
          </a:blip>
          <a:stretch>
            <a:fillRect/>
          </a:stretch>
        </p:blipFill>
        <p:spPr>
          <a:xfrm>
            <a:off x="1328902" y="4323366"/>
            <a:ext cx="1250383" cy="1250384"/>
          </a:xfrm>
          <a:prstGeom prst="rect">
            <a:avLst/>
          </a:prstGeom>
          <a:ln w="12700">
            <a:miter lim="400000"/>
          </a:ln>
        </p:spPr>
      </p:pic>
      <p:pic>
        <p:nvPicPr>
          <p:cNvPr id="399" name="rostov_en.png" descr="rostov_en.png"/>
          <p:cNvPicPr>
            <a:picLocks noChangeAspect="1"/>
          </p:cNvPicPr>
          <p:nvPr/>
        </p:nvPicPr>
        <p:blipFill>
          <a:blip r:embed="rId59">
            <a:extLst/>
          </a:blip>
          <a:stretch>
            <a:fillRect/>
          </a:stretch>
        </p:blipFill>
        <p:spPr>
          <a:xfrm>
            <a:off x="7080662" y="2861910"/>
            <a:ext cx="1250384" cy="1250384"/>
          </a:xfrm>
          <a:prstGeom prst="rect">
            <a:avLst/>
          </a:prstGeom>
          <a:ln w="12700">
            <a:miter lim="400000"/>
          </a:ln>
        </p:spPr>
      </p:pic>
      <p:pic>
        <p:nvPicPr>
          <p:cNvPr id="400" name="SS_en.png" descr="SS_en.png"/>
          <p:cNvPicPr>
            <a:picLocks noChangeAspect="1"/>
          </p:cNvPicPr>
          <p:nvPr/>
        </p:nvPicPr>
        <p:blipFill>
          <a:blip r:embed="rId60">
            <a:extLst/>
          </a:blip>
          <a:stretch>
            <a:fillRect/>
          </a:stretch>
        </p:blipFill>
        <p:spPr>
          <a:xfrm>
            <a:off x="5609624" y="2861910"/>
            <a:ext cx="1250383" cy="1250384"/>
          </a:xfrm>
          <a:prstGeom prst="rect">
            <a:avLst/>
          </a:prstGeom>
          <a:ln w="12700">
            <a:miter lim="400000"/>
          </a:ln>
        </p:spPr>
      </p:pic>
      <p:pic>
        <p:nvPicPr>
          <p:cNvPr id="401" name="suvenir_en.png" descr="suvenir_en.png"/>
          <p:cNvPicPr>
            <a:picLocks noChangeAspect="1"/>
          </p:cNvPicPr>
          <p:nvPr/>
        </p:nvPicPr>
        <p:blipFill>
          <a:blip r:embed="rId61">
            <a:extLst/>
          </a:blip>
          <a:stretch>
            <a:fillRect/>
          </a:stretch>
        </p:blipFill>
        <p:spPr>
          <a:xfrm>
            <a:off x="4160651" y="2861910"/>
            <a:ext cx="1250383" cy="1250384"/>
          </a:xfrm>
          <a:prstGeom prst="rect">
            <a:avLst/>
          </a:prstGeom>
          <a:ln w="12700">
            <a:miter lim="400000"/>
          </a:ln>
        </p:spPr>
      </p:pic>
      <p:pic>
        <p:nvPicPr>
          <p:cNvPr id="402" name="veltofr.png" descr="veltofr.png"/>
          <p:cNvPicPr>
            <a:picLocks noChangeAspect="1"/>
          </p:cNvPicPr>
          <p:nvPr/>
        </p:nvPicPr>
        <p:blipFill>
          <a:blip r:embed="rId62">
            <a:extLst/>
          </a:blip>
          <a:stretch>
            <a:fillRect/>
          </a:stretch>
        </p:blipFill>
        <p:spPr>
          <a:xfrm>
            <a:off x="2755809" y="2861910"/>
            <a:ext cx="1250383" cy="1250384"/>
          </a:xfrm>
          <a:prstGeom prst="rect">
            <a:avLst/>
          </a:prstGeom>
          <a:ln w="12700">
            <a:miter lim="400000"/>
          </a:ln>
        </p:spPr>
      </p:pic>
      <p:pic>
        <p:nvPicPr>
          <p:cNvPr id="403" name="vist_en.png" descr="vist_en.png"/>
          <p:cNvPicPr>
            <a:picLocks noChangeAspect="1"/>
          </p:cNvPicPr>
          <p:nvPr/>
        </p:nvPicPr>
        <p:blipFill>
          <a:blip r:embed="rId63">
            <a:extLst/>
          </a:blip>
          <a:stretch>
            <a:fillRect/>
          </a:stretch>
        </p:blipFill>
        <p:spPr>
          <a:xfrm>
            <a:off x="1328902" y="2861910"/>
            <a:ext cx="1250383" cy="1250384"/>
          </a:xfrm>
          <a:prstGeom prst="rect">
            <a:avLst/>
          </a:prstGeom>
          <a:ln w="12700">
            <a:miter lim="400000"/>
          </a:ln>
        </p:spPr>
      </p:pic>
      <p:sp>
        <p:nvSpPr>
          <p:cNvPr id="404" name="Линия"/>
          <p:cNvSpPr/>
          <p:nvPr/>
        </p:nvSpPr>
        <p:spPr>
          <a:xfrm flipV="1">
            <a:off x="1240829" y="1714782"/>
            <a:ext cx="22400251" cy="1"/>
          </a:xfrm>
          <a:prstGeom prst="line">
            <a:avLst/>
          </a:prstGeom>
          <a:ln w="12700">
            <a:solidFill>
              <a:srgbClr val="000000"/>
            </a:solidFill>
          </a:ln>
        </p:spPr>
        <p:txBody>
          <a:bodyPr lIns="91437" tIns="91437" rIns="91437" bIns="91437"/>
          <a:lstStyle/>
          <a:p>
            <a:endParaRPr/>
          </a:p>
        </p:txBody>
      </p:sp>
      <p:sp>
        <p:nvSpPr>
          <p:cNvPr id="405" name="Линия"/>
          <p:cNvSpPr/>
          <p:nvPr/>
        </p:nvSpPr>
        <p:spPr>
          <a:xfrm flipV="1">
            <a:off x="1240829" y="11819469"/>
            <a:ext cx="10859817" cy="1"/>
          </a:xfrm>
          <a:prstGeom prst="line">
            <a:avLst/>
          </a:prstGeom>
          <a:ln w="12700">
            <a:solidFill>
              <a:srgbClr val="000000"/>
            </a:solidFill>
          </a:ln>
        </p:spPr>
        <p:txBody>
          <a:bodyPr lIns="91437" tIns="91437" rIns="91437" bIns="91437"/>
          <a:lstStyle/>
          <a:p>
            <a:endParaRPr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05218" y="10366998"/>
            <a:ext cx="1789427" cy="777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05218" y="8876193"/>
            <a:ext cx="1866251" cy="638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 descr="C:\Users\pushkarnaya\Downloads\LOGO-4.jpg"/>
          <p:cNvPicPr>
            <a:picLocks noChangeAspect="1" noChangeArrowheads="1"/>
          </p:cNvPicPr>
          <p:nvPr/>
        </p:nvPicPr>
        <p:blipFill>
          <a:blip r:embed="rId6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03460" y="10458400"/>
            <a:ext cx="1252825" cy="662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6" name="Изображение" descr="Изображение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117214" y="4711038"/>
            <a:ext cx="27540983" cy="15381273"/>
          </a:xfrm>
          <a:prstGeom prst="rect">
            <a:avLst/>
          </a:prstGeom>
          <a:ln w="12700">
            <a:miter lim="400000"/>
          </a:ln>
        </p:spPr>
      </p:pic>
      <p:sp>
        <p:nvSpPr>
          <p:cNvPr id="437" name="Прямоугольник"/>
          <p:cNvSpPr/>
          <p:nvPr/>
        </p:nvSpPr>
        <p:spPr>
          <a:xfrm>
            <a:off x="580283" y="5001223"/>
            <a:ext cx="23223434" cy="8140301"/>
          </a:xfrm>
          <a:prstGeom prst="rect">
            <a:avLst/>
          </a:prstGeom>
          <a:solidFill>
            <a:srgbClr val="FFFFFF">
              <a:alpha val="90000"/>
            </a:srgbClr>
          </a:solidFill>
          <a:ln w="12700">
            <a:miter lim="400000"/>
          </a:ln>
        </p:spPr>
        <p:txBody>
          <a:bodyPr lIns="91436" tIns="91436" rIns="91436" bIns="91436" anchor="ctr"/>
          <a:lstStyle/>
          <a:p>
            <a:pPr>
              <a:defRPr sz="3300"/>
            </a:pPr>
            <a:endParaRPr/>
          </a:p>
        </p:txBody>
      </p:sp>
      <p:pic>
        <p:nvPicPr>
          <p:cNvPr id="438" name="Изображение" descr="Изображение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440550" y="1243595"/>
            <a:ext cx="21020629" cy="1221043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41" name="Группа"/>
          <p:cNvGrpSpPr/>
          <p:nvPr/>
        </p:nvGrpSpPr>
        <p:grpSpPr>
          <a:xfrm>
            <a:off x="20325571" y="620518"/>
            <a:ext cx="3332504" cy="879786"/>
            <a:chOff x="0" y="0"/>
            <a:chExt cx="3332502" cy="879785"/>
          </a:xfrm>
        </p:grpSpPr>
        <p:sp>
          <p:nvSpPr>
            <p:cNvPr id="439" name="Название 1"/>
            <p:cNvSpPr txBox="1"/>
            <p:nvPr/>
          </p:nvSpPr>
          <p:spPr>
            <a:xfrm>
              <a:off x="1858720" y="53226"/>
              <a:ext cx="1473783" cy="8265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rmAutofit/>
            </a:bodyPr>
            <a:lstStyle/>
            <a:p>
              <a:pPr defTabSz="1700783">
                <a:lnSpc>
                  <a:spcPct val="70000"/>
                </a:lnSpc>
                <a:defRPr sz="2604" b="1"/>
              </a:pPr>
              <a:r>
                <a:t>Made</a:t>
              </a:r>
            </a:p>
            <a:p>
              <a:pPr defTabSz="1700783">
                <a:lnSpc>
                  <a:spcPct val="70000"/>
                </a:lnSpc>
                <a:defRPr sz="2604" b="1"/>
              </a:pPr>
              <a:r>
                <a:t>in Russia</a:t>
              </a:r>
            </a:p>
          </p:txBody>
        </p:sp>
        <p:pic>
          <p:nvPicPr>
            <p:cNvPr id="440" name="Изображение" descr="Изображение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1671522" cy="74630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42" name="Slide Number"/>
          <p:cNvSpPr txBox="1"/>
          <p:nvPr/>
        </p:nvSpPr>
        <p:spPr>
          <a:xfrm>
            <a:off x="23323012" y="12641728"/>
            <a:ext cx="335062" cy="368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r" defTabSz="3657600">
              <a:defRPr sz="2400" b="1"/>
            </a:pPr>
            <a:fld id="{86CB4B4D-7CA3-9044-876B-883B54F8677D}" type="slidenum">
              <a:t>8</a:t>
            </a:fld>
            <a:r>
              <a:t>￼</a:t>
            </a:r>
          </a:p>
        </p:txBody>
      </p:sp>
      <p:sp>
        <p:nvSpPr>
          <p:cNvPr id="443" name="Линия"/>
          <p:cNvSpPr/>
          <p:nvPr/>
        </p:nvSpPr>
        <p:spPr>
          <a:xfrm flipV="1">
            <a:off x="1240829" y="12276283"/>
            <a:ext cx="5708064" cy="1"/>
          </a:xfrm>
          <a:prstGeom prst="line">
            <a:avLst/>
          </a:prstGeom>
          <a:ln w="12700">
            <a:solidFill>
              <a:srgbClr val="000000"/>
            </a:solidFill>
          </a:ln>
        </p:spPr>
        <p:txBody>
          <a:bodyPr lIns="91437" tIns="91437" rIns="91437" bIns="91437"/>
          <a:lstStyle/>
          <a:p>
            <a:endParaRPr/>
          </a:p>
        </p:txBody>
      </p:sp>
      <p:sp>
        <p:nvSpPr>
          <p:cNvPr id="444" name="Название 1"/>
          <p:cNvSpPr txBox="1"/>
          <p:nvPr/>
        </p:nvSpPr>
        <p:spPr>
          <a:xfrm>
            <a:off x="20368054" y="6730492"/>
            <a:ext cx="1545871" cy="3058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pPr defTabSz="1664208">
              <a:lnSpc>
                <a:spcPct val="80000"/>
              </a:lnSpc>
              <a:defRPr sz="2002" b="1"/>
            </a:pPr>
            <a:r>
              <a:rPr>
                <a:solidFill>
                  <a:srgbClr val="E43530"/>
                </a:solidFill>
              </a:rPr>
              <a:t>/</a:t>
            </a:r>
            <a:r>
              <a:t> Япония</a:t>
            </a:r>
          </a:p>
        </p:txBody>
      </p:sp>
      <p:sp>
        <p:nvSpPr>
          <p:cNvPr id="445" name="Название 1"/>
          <p:cNvSpPr txBox="1"/>
          <p:nvPr/>
        </p:nvSpPr>
        <p:spPr>
          <a:xfrm>
            <a:off x="20113310" y="6033879"/>
            <a:ext cx="2644322" cy="3058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pPr defTabSz="1664208">
              <a:lnSpc>
                <a:spcPct val="80000"/>
              </a:lnSpc>
              <a:defRPr sz="2002" b="1"/>
            </a:pPr>
            <a:r>
              <a:rPr>
                <a:solidFill>
                  <a:srgbClr val="E43530"/>
                </a:solidFill>
              </a:rPr>
              <a:t>/</a:t>
            </a:r>
            <a:r>
              <a:t> Республика Корея</a:t>
            </a:r>
          </a:p>
        </p:txBody>
      </p:sp>
      <p:sp>
        <p:nvSpPr>
          <p:cNvPr id="446" name="Название 1"/>
          <p:cNvSpPr txBox="1"/>
          <p:nvPr/>
        </p:nvSpPr>
        <p:spPr>
          <a:xfrm>
            <a:off x="19316335" y="7630731"/>
            <a:ext cx="1545872" cy="3058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pPr defTabSz="1664208">
              <a:lnSpc>
                <a:spcPct val="80000"/>
              </a:lnSpc>
              <a:defRPr sz="2002" b="1"/>
            </a:pPr>
            <a:r>
              <a:rPr>
                <a:solidFill>
                  <a:srgbClr val="E43530"/>
                </a:solidFill>
              </a:rPr>
              <a:t>/</a:t>
            </a:r>
            <a:r>
              <a:t> Гонконг</a:t>
            </a:r>
          </a:p>
        </p:txBody>
      </p:sp>
      <p:sp>
        <p:nvSpPr>
          <p:cNvPr id="447" name="Название 1"/>
          <p:cNvSpPr txBox="1"/>
          <p:nvPr/>
        </p:nvSpPr>
        <p:spPr>
          <a:xfrm>
            <a:off x="18630535" y="7888079"/>
            <a:ext cx="1545872" cy="3058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pPr defTabSz="1664208">
              <a:lnSpc>
                <a:spcPct val="80000"/>
              </a:lnSpc>
              <a:defRPr sz="2002" b="1"/>
            </a:pPr>
            <a:r>
              <a:rPr>
                <a:solidFill>
                  <a:srgbClr val="E43530"/>
                </a:solidFill>
              </a:rPr>
              <a:t>/</a:t>
            </a:r>
            <a:r>
              <a:t> Тайланд</a:t>
            </a:r>
          </a:p>
        </p:txBody>
      </p:sp>
      <p:sp>
        <p:nvSpPr>
          <p:cNvPr id="448" name="Название 1"/>
          <p:cNvSpPr txBox="1"/>
          <p:nvPr/>
        </p:nvSpPr>
        <p:spPr>
          <a:xfrm>
            <a:off x="17148869" y="7630731"/>
            <a:ext cx="1187890" cy="3058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pPr defTabSz="1664208">
              <a:lnSpc>
                <a:spcPct val="80000"/>
              </a:lnSpc>
              <a:defRPr sz="2002" b="1"/>
            </a:pPr>
            <a:r>
              <a:rPr>
                <a:solidFill>
                  <a:srgbClr val="E43530"/>
                </a:solidFill>
              </a:rPr>
              <a:t>/</a:t>
            </a:r>
            <a:r>
              <a:t> Индия</a:t>
            </a:r>
          </a:p>
        </p:txBody>
      </p:sp>
      <p:sp>
        <p:nvSpPr>
          <p:cNvPr id="449" name="Название 1"/>
          <p:cNvSpPr txBox="1"/>
          <p:nvPr/>
        </p:nvSpPr>
        <p:spPr>
          <a:xfrm>
            <a:off x="18379040" y="6256392"/>
            <a:ext cx="1545872" cy="3058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pPr defTabSz="1664208">
              <a:lnSpc>
                <a:spcPct val="80000"/>
              </a:lnSpc>
              <a:defRPr sz="2002" b="1"/>
            </a:pPr>
            <a:r>
              <a:rPr>
                <a:solidFill>
                  <a:srgbClr val="E43530"/>
                </a:solidFill>
              </a:rPr>
              <a:t>/</a:t>
            </a:r>
            <a:r>
              <a:t> Китай</a:t>
            </a:r>
          </a:p>
        </p:txBody>
      </p:sp>
      <p:sp>
        <p:nvSpPr>
          <p:cNvPr id="450" name="Название 1"/>
          <p:cNvSpPr txBox="1"/>
          <p:nvPr/>
        </p:nvSpPr>
        <p:spPr>
          <a:xfrm>
            <a:off x="18274935" y="5547224"/>
            <a:ext cx="1545872" cy="3058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pPr defTabSz="1664208">
              <a:lnSpc>
                <a:spcPct val="80000"/>
              </a:lnSpc>
              <a:defRPr sz="2002" b="1"/>
            </a:pPr>
            <a:r>
              <a:rPr>
                <a:solidFill>
                  <a:srgbClr val="E43530"/>
                </a:solidFill>
              </a:rPr>
              <a:t>/</a:t>
            </a:r>
            <a:r>
              <a:t> Монголия</a:t>
            </a:r>
          </a:p>
        </p:txBody>
      </p:sp>
      <p:sp>
        <p:nvSpPr>
          <p:cNvPr id="451" name="Название 1"/>
          <p:cNvSpPr txBox="1"/>
          <p:nvPr/>
        </p:nvSpPr>
        <p:spPr>
          <a:xfrm>
            <a:off x="16192135" y="5496142"/>
            <a:ext cx="1545872" cy="3058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pPr defTabSz="1664208">
              <a:lnSpc>
                <a:spcPct val="80000"/>
              </a:lnSpc>
              <a:defRPr sz="2002" b="1"/>
            </a:pPr>
            <a:r>
              <a:rPr>
                <a:solidFill>
                  <a:srgbClr val="E43530"/>
                </a:solidFill>
              </a:rPr>
              <a:t>/</a:t>
            </a:r>
            <a:r>
              <a:t> Казахстан</a:t>
            </a:r>
          </a:p>
        </p:txBody>
      </p:sp>
      <p:sp>
        <p:nvSpPr>
          <p:cNvPr id="452" name="Название 1"/>
          <p:cNvSpPr txBox="1"/>
          <p:nvPr/>
        </p:nvSpPr>
        <p:spPr>
          <a:xfrm>
            <a:off x="16065135" y="5967031"/>
            <a:ext cx="2125508" cy="4395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pPr>
              <a:lnSpc>
                <a:spcPct val="80000"/>
              </a:lnSpc>
              <a:defRPr sz="2200" b="1"/>
            </a:pPr>
            <a:r>
              <a:rPr>
                <a:solidFill>
                  <a:srgbClr val="E43530"/>
                </a:solidFill>
              </a:rPr>
              <a:t>/</a:t>
            </a:r>
            <a:r>
              <a:t> Таджикистан</a:t>
            </a:r>
          </a:p>
        </p:txBody>
      </p:sp>
      <p:sp>
        <p:nvSpPr>
          <p:cNvPr id="453" name="Название 1"/>
          <p:cNvSpPr txBox="1"/>
          <p:nvPr/>
        </p:nvSpPr>
        <p:spPr>
          <a:xfrm>
            <a:off x="14312391" y="6748864"/>
            <a:ext cx="2125508" cy="3058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pPr algn="r" defTabSz="1664208">
              <a:lnSpc>
                <a:spcPct val="80000"/>
              </a:lnSpc>
              <a:defRPr sz="2002" b="1"/>
            </a:pPr>
            <a:r>
              <a:t>Узбекистан </a:t>
            </a:r>
            <a:r>
              <a:rPr>
                <a:solidFill>
                  <a:srgbClr val="E43530"/>
                </a:solidFill>
              </a:rPr>
              <a:t>/</a:t>
            </a:r>
          </a:p>
        </p:txBody>
      </p:sp>
      <p:sp>
        <p:nvSpPr>
          <p:cNvPr id="454" name="Название 1"/>
          <p:cNvSpPr txBox="1"/>
          <p:nvPr/>
        </p:nvSpPr>
        <p:spPr>
          <a:xfrm>
            <a:off x="15625384" y="6986434"/>
            <a:ext cx="1545871" cy="2801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pPr defTabSz="1554480">
              <a:lnSpc>
                <a:spcPct val="80000"/>
              </a:lnSpc>
              <a:defRPr sz="1870" b="1"/>
            </a:pPr>
            <a:r>
              <a:rPr>
                <a:solidFill>
                  <a:srgbClr val="E43530"/>
                </a:solidFill>
              </a:rPr>
              <a:t>/</a:t>
            </a:r>
            <a:r>
              <a:t> Армения</a:t>
            </a:r>
          </a:p>
        </p:txBody>
      </p:sp>
      <p:sp>
        <p:nvSpPr>
          <p:cNvPr id="455" name="Название 1"/>
          <p:cNvSpPr txBox="1"/>
          <p:nvPr/>
        </p:nvSpPr>
        <p:spPr>
          <a:xfrm>
            <a:off x="15821454" y="6243082"/>
            <a:ext cx="2287234" cy="3324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pPr>
              <a:lnSpc>
                <a:spcPct val="80000"/>
              </a:lnSpc>
              <a:defRPr sz="2200" b="1"/>
            </a:pPr>
            <a:r>
              <a:rPr>
                <a:solidFill>
                  <a:srgbClr val="E43530"/>
                </a:solidFill>
              </a:rPr>
              <a:t>/</a:t>
            </a:r>
            <a:r>
              <a:t> Азербайджан</a:t>
            </a:r>
          </a:p>
        </p:txBody>
      </p:sp>
      <p:sp>
        <p:nvSpPr>
          <p:cNvPr id="456" name="Название 1"/>
          <p:cNvSpPr txBox="1"/>
          <p:nvPr/>
        </p:nvSpPr>
        <p:spPr>
          <a:xfrm>
            <a:off x="12877647" y="5992431"/>
            <a:ext cx="2125507" cy="4395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pPr algn="r">
              <a:lnSpc>
                <a:spcPct val="80000"/>
              </a:lnSpc>
              <a:defRPr sz="2200" b="1"/>
            </a:pPr>
            <a:r>
              <a:t>Грузия </a:t>
            </a:r>
            <a:r>
              <a:rPr>
                <a:solidFill>
                  <a:srgbClr val="E43530"/>
                </a:solidFill>
              </a:rPr>
              <a:t>/</a:t>
            </a:r>
            <a:r>
              <a:t> </a:t>
            </a:r>
          </a:p>
        </p:txBody>
      </p:sp>
      <p:sp>
        <p:nvSpPr>
          <p:cNvPr id="457" name="Название 1"/>
          <p:cNvSpPr txBox="1"/>
          <p:nvPr/>
        </p:nvSpPr>
        <p:spPr>
          <a:xfrm>
            <a:off x="14036732" y="5660062"/>
            <a:ext cx="1685621" cy="3058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pPr defTabSz="1664208">
              <a:lnSpc>
                <a:spcPct val="80000"/>
              </a:lnSpc>
              <a:defRPr sz="2002" b="1"/>
            </a:pPr>
            <a:r>
              <a:rPr>
                <a:solidFill>
                  <a:srgbClr val="E43530"/>
                </a:solidFill>
              </a:rPr>
              <a:t>/</a:t>
            </a:r>
            <a:r>
              <a:t> Молдова</a:t>
            </a:r>
          </a:p>
        </p:txBody>
      </p:sp>
      <p:sp>
        <p:nvSpPr>
          <p:cNvPr id="458" name="Название 1"/>
          <p:cNvSpPr txBox="1"/>
          <p:nvPr/>
        </p:nvSpPr>
        <p:spPr>
          <a:xfrm>
            <a:off x="13963285" y="5225236"/>
            <a:ext cx="1545872" cy="3058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pPr defTabSz="1664208">
              <a:lnSpc>
                <a:spcPct val="80000"/>
              </a:lnSpc>
              <a:defRPr sz="2002" b="1"/>
            </a:pPr>
            <a:r>
              <a:rPr>
                <a:solidFill>
                  <a:srgbClr val="E43530"/>
                </a:solidFill>
              </a:rPr>
              <a:t>/</a:t>
            </a:r>
            <a:r>
              <a:t> Беларусь</a:t>
            </a:r>
          </a:p>
        </p:txBody>
      </p:sp>
      <p:sp>
        <p:nvSpPr>
          <p:cNvPr id="459" name="Название 1"/>
          <p:cNvSpPr txBox="1"/>
          <p:nvPr/>
        </p:nvSpPr>
        <p:spPr>
          <a:xfrm>
            <a:off x="10883746" y="5707226"/>
            <a:ext cx="2125508" cy="3058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pPr algn="r" defTabSz="1664208">
              <a:lnSpc>
                <a:spcPct val="80000"/>
              </a:lnSpc>
              <a:defRPr sz="2002" b="1"/>
            </a:pPr>
            <a:r>
              <a:t>Швейцария </a:t>
            </a:r>
            <a:r>
              <a:rPr>
                <a:solidFill>
                  <a:srgbClr val="E43530"/>
                </a:solidFill>
              </a:rPr>
              <a:t>/</a:t>
            </a:r>
            <a:r>
              <a:t> </a:t>
            </a:r>
          </a:p>
        </p:txBody>
      </p:sp>
      <p:sp>
        <p:nvSpPr>
          <p:cNvPr id="460" name="Название 1"/>
          <p:cNvSpPr txBox="1"/>
          <p:nvPr/>
        </p:nvSpPr>
        <p:spPr>
          <a:xfrm>
            <a:off x="6307302" y="6071979"/>
            <a:ext cx="1545871" cy="3058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pPr defTabSz="1664208">
              <a:lnSpc>
                <a:spcPct val="80000"/>
              </a:lnSpc>
              <a:defRPr sz="2002" b="1"/>
            </a:pPr>
            <a:r>
              <a:rPr>
                <a:solidFill>
                  <a:srgbClr val="E43530"/>
                </a:solidFill>
              </a:rPr>
              <a:t>/</a:t>
            </a:r>
            <a:r>
              <a:t> США</a:t>
            </a:r>
          </a:p>
        </p:txBody>
      </p:sp>
      <p:sp>
        <p:nvSpPr>
          <p:cNvPr id="461" name="Название 1"/>
          <p:cNvSpPr txBox="1"/>
          <p:nvPr/>
        </p:nvSpPr>
        <p:spPr>
          <a:xfrm>
            <a:off x="5968635" y="4222914"/>
            <a:ext cx="1545872" cy="3058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pPr defTabSz="1664208">
              <a:lnSpc>
                <a:spcPct val="80000"/>
              </a:lnSpc>
              <a:defRPr sz="2002" b="1"/>
            </a:pPr>
            <a:r>
              <a:rPr>
                <a:solidFill>
                  <a:srgbClr val="E43530"/>
                </a:solidFill>
              </a:rPr>
              <a:t>/</a:t>
            </a:r>
            <a:r>
              <a:t> Канада</a:t>
            </a:r>
          </a:p>
        </p:txBody>
      </p:sp>
      <p:sp>
        <p:nvSpPr>
          <p:cNvPr id="462" name="Линия"/>
          <p:cNvSpPr/>
          <p:nvPr/>
        </p:nvSpPr>
        <p:spPr>
          <a:xfrm flipV="1">
            <a:off x="1240829" y="1714782"/>
            <a:ext cx="22400251" cy="1"/>
          </a:xfrm>
          <a:prstGeom prst="line">
            <a:avLst/>
          </a:prstGeom>
          <a:ln w="12700">
            <a:solidFill>
              <a:srgbClr val="000000"/>
            </a:solidFill>
          </a:ln>
        </p:spPr>
        <p:txBody>
          <a:bodyPr lIns="91437" tIns="91437" rIns="91437" bIns="91437"/>
          <a:lstStyle/>
          <a:p>
            <a:endParaRPr/>
          </a:p>
        </p:txBody>
      </p:sp>
      <p:sp>
        <p:nvSpPr>
          <p:cNvPr id="463" name="Название 1"/>
          <p:cNvSpPr txBox="1"/>
          <p:nvPr/>
        </p:nvSpPr>
        <p:spPr>
          <a:xfrm>
            <a:off x="1240829" y="816034"/>
            <a:ext cx="6998845" cy="7175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>
            <a:lvl1pPr>
              <a:defRPr sz="4000" cap="all"/>
            </a:lvl1pPr>
          </a:lstStyle>
          <a:p>
            <a:r>
              <a:t>Международный охват</a:t>
            </a:r>
          </a:p>
        </p:txBody>
      </p:sp>
      <p:sp>
        <p:nvSpPr>
          <p:cNvPr id="464" name="Название 1"/>
          <p:cNvSpPr txBox="1"/>
          <p:nvPr/>
        </p:nvSpPr>
        <p:spPr>
          <a:xfrm>
            <a:off x="1367002" y="9412001"/>
            <a:ext cx="6303234" cy="27338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pPr>
              <a:lnSpc>
                <a:spcPct val="80000"/>
              </a:lnSpc>
              <a:defRPr b="1"/>
            </a:pPr>
            <a:r>
              <a:rPr lang="ru-RU" dirty="0" smtClean="0"/>
              <a:t>П</a:t>
            </a:r>
            <a:r>
              <a:rPr dirty="0" err="1" smtClean="0"/>
              <a:t>родукци</a:t>
            </a:r>
            <a:r>
              <a:rPr lang="ru-RU" dirty="0" smtClean="0"/>
              <a:t>я</a:t>
            </a:r>
            <a:r>
              <a:rPr dirty="0" smtClean="0"/>
              <a:t> с </a:t>
            </a:r>
            <a:r>
              <a:rPr dirty="0" err="1"/>
              <a:t>маркировкой</a:t>
            </a:r>
            <a:r>
              <a:rPr dirty="0"/>
              <a:t> Made in Russia </a:t>
            </a:r>
            <a:r>
              <a:rPr lang="ru-RU" dirty="0" smtClean="0"/>
              <a:t>поставляется </a:t>
            </a:r>
            <a:r>
              <a:rPr dirty="0" smtClean="0"/>
              <a:t>в </a:t>
            </a:r>
            <a:r>
              <a:rPr dirty="0" err="1"/>
              <a:t>более</a:t>
            </a:r>
            <a:r>
              <a:rPr dirty="0"/>
              <a:t>, </a:t>
            </a:r>
            <a:endParaRPr lang="ru-RU" dirty="0" smtClean="0"/>
          </a:p>
          <a:p>
            <a:pPr>
              <a:lnSpc>
                <a:spcPct val="80000"/>
              </a:lnSpc>
              <a:defRPr b="1"/>
            </a:pPr>
            <a:r>
              <a:rPr dirty="0" err="1" smtClean="0"/>
              <a:t>чем</a:t>
            </a:r>
            <a:r>
              <a:rPr dirty="0" smtClean="0"/>
              <a:t> </a:t>
            </a:r>
            <a:r>
              <a:rPr dirty="0"/>
              <a:t>40 </a:t>
            </a:r>
            <a:r>
              <a:rPr dirty="0" err="1"/>
              <a:t>стран</a:t>
            </a:r>
            <a:r>
              <a:rPr dirty="0"/>
              <a:t> </a:t>
            </a:r>
            <a:r>
              <a:rPr dirty="0" err="1"/>
              <a:t>мира</a:t>
            </a:r>
            <a:endParaRPr dirty="0"/>
          </a:p>
        </p:txBody>
      </p:sp>
      <p:sp>
        <p:nvSpPr>
          <p:cNvPr id="465" name="Название 1"/>
          <p:cNvSpPr txBox="1"/>
          <p:nvPr/>
        </p:nvSpPr>
        <p:spPr>
          <a:xfrm>
            <a:off x="11129247" y="5992431"/>
            <a:ext cx="2125507" cy="4395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pPr algn="r">
              <a:lnSpc>
                <a:spcPct val="80000"/>
              </a:lnSpc>
              <a:defRPr sz="2200" b="1"/>
            </a:pPr>
            <a:r>
              <a:t>Италия </a:t>
            </a:r>
            <a:r>
              <a:rPr>
                <a:solidFill>
                  <a:srgbClr val="E43530"/>
                </a:solidFill>
              </a:rPr>
              <a:t>/</a:t>
            </a:r>
            <a:r>
              <a:t> </a:t>
            </a:r>
          </a:p>
        </p:txBody>
      </p:sp>
      <p:sp>
        <p:nvSpPr>
          <p:cNvPr id="466" name="Название 1"/>
          <p:cNvSpPr txBox="1"/>
          <p:nvPr/>
        </p:nvSpPr>
        <p:spPr>
          <a:xfrm>
            <a:off x="9595087" y="7872031"/>
            <a:ext cx="2125507" cy="4395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pPr algn="r">
              <a:lnSpc>
                <a:spcPct val="80000"/>
              </a:lnSpc>
              <a:defRPr sz="2200" b="1"/>
            </a:pPr>
            <a:r>
              <a:t>Сенегал </a:t>
            </a:r>
            <a:r>
              <a:rPr>
                <a:solidFill>
                  <a:srgbClr val="E43530"/>
                </a:solidFill>
              </a:rPr>
              <a:t>/</a:t>
            </a:r>
            <a:r>
              <a:t> </a:t>
            </a:r>
          </a:p>
        </p:txBody>
      </p:sp>
      <p:sp>
        <p:nvSpPr>
          <p:cNvPr id="467" name="Название 1"/>
          <p:cNvSpPr txBox="1"/>
          <p:nvPr/>
        </p:nvSpPr>
        <p:spPr>
          <a:xfrm>
            <a:off x="9290288" y="9548429"/>
            <a:ext cx="2125508" cy="4395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pPr>
              <a:lnSpc>
                <a:spcPct val="80000"/>
              </a:lnSpc>
              <a:defRPr sz="2200" b="1"/>
            </a:pPr>
            <a:r>
              <a:t> </a:t>
            </a:r>
            <a:r>
              <a:rPr>
                <a:solidFill>
                  <a:srgbClr val="E43530"/>
                </a:solidFill>
              </a:rPr>
              <a:t>/</a:t>
            </a:r>
            <a:r>
              <a:t> Бразилия</a:t>
            </a:r>
          </a:p>
        </p:txBody>
      </p:sp>
      <p:sp>
        <p:nvSpPr>
          <p:cNvPr id="468" name="Название 1"/>
          <p:cNvSpPr txBox="1"/>
          <p:nvPr/>
        </p:nvSpPr>
        <p:spPr>
          <a:xfrm>
            <a:off x="8680688" y="11072429"/>
            <a:ext cx="2125508" cy="4395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pPr>
              <a:lnSpc>
                <a:spcPct val="80000"/>
              </a:lnSpc>
              <a:defRPr sz="2200" b="1"/>
            </a:pPr>
            <a:r>
              <a:rPr>
                <a:solidFill>
                  <a:srgbClr val="E43530"/>
                </a:solidFill>
              </a:rPr>
              <a:t>/</a:t>
            </a:r>
            <a:r>
              <a:t> Аргентина</a:t>
            </a:r>
          </a:p>
        </p:txBody>
      </p:sp>
      <p:sp>
        <p:nvSpPr>
          <p:cNvPr id="469" name="Название 1"/>
          <p:cNvSpPr txBox="1"/>
          <p:nvPr/>
        </p:nvSpPr>
        <p:spPr>
          <a:xfrm>
            <a:off x="14772791" y="8840366"/>
            <a:ext cx="1545871" cy="4395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pPr>
              <a:lnSpc>
                <a:spcPct val="80000"/>
              </a:lnSpc>
              <a:defRPr sz="2200" b="1"/>
            </a:pPr>
            <a:r>
              <a:rPr>
                <a:solidFill>
                  <a:srgbClr val="E43530"/>
                </a:solidFill>
              </a:rPr>
              <a:t>/</a:t>
            </a:r>
            <a:r>
              <a:t> Кения</a:t>
            </a:r>
          </a:p>
        </p:txBody>
      </p:sp>
      <p:sp>
        <p:nvSpPr>
          <p:cNvPr id="470" name="Название 1"/>
          <p:cNvSpPr txBox="1"/>
          <p:nvPr/>
        </p:nvSpPr>
        <p:spPr>
          <a:xfrm>
            <a:off x="15750691" y="7295749"/>
            <a:ext cx="1545871" cy="3058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pPr defTabSz="1664208">
              <a:lnSpc>
                <a:spcPct val="80000"/>
              </a:lnSpc>
              <a:defRPr sz="2002" b="1"/>
            </a:pPr>
            <a:r>
              <a:rPr>
                <a:solidFill>
                  <a:srgbClr val="E43530"/>
                </a:solidFill>
              </a:rPr>
              <a:t>/</a:t>
            </a:r>
            <a:r>
              <a:t> ОАЭ</a:t>
            </a:r>
          </a:p>
        </p:txBody>
      </p:sp>
      <p:sp>
        <p:nvSpPr>
          <p:cNvPr id="471" name="Название 1"/>
          <p:cNvSpPr txBox="1"/>
          <p:nvPr/>
        </p:nvSpPr>
        <p:spPr>
          <a:xfrm>
            <a:off x="12440766" y="6990717"/>
            <a:ext cx="2125508" cy="4395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pPr algn="r">
              <a:lnSpc>
                <a:spcPct val="80000"/>
              </a:lnSpc>
              <a:defRPr sz="2200" b="1"/>
            </a:pPr>
            <a:r>
              <a:t>Израиль </a:t>
            </a:r>
            <a:r>
              <a:rPr>
                <a:solidFill>
                  <a:srgbClr val="E43530"/>
                </a:solidFill>
              </a:rPr>
              <a:t>/</a:t>
            </a:r>
            <a:r>
              <a:t> </a:t>
            </a:r>
          </a:p>
        </p:txBody>
      </p:sp>
      <p:sp>
        <p:nvSpPr>
          <p:cNvPr id="472" name="Название 1"/>
          <p:cNvSpPr txBox="1"/>
          <p:nvPr/>
        </p:nvSpPr>
        <p:spPr>
          <a:xfrm>
            <a:off x="9915421" y="5211926"/>
            <a:ext cx="2547733" cy="332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pPr algn="r">
              <a:lnSpc>
                <a:spcPct val="80000"/>
              </a:lnSpc>
              <a:defRPr sz="2200" b="1"/>
            </a:pPr>
            <a:r>
              <a:t>Великобритания </a:t>
            </a:r>
            <a:r>
              <a:rPr>
                <a:solidFill>
                  <a:srgbClr val="E43530"/>
                </a:solidFill>
              </a:rPr>
              <a:t>/</a:t>
            </a:r>
            <a:r>
              <a:t> </a:t>
            </a:r>
          </a:p>
        </p:txBody>
      </p:sp>
      <p:sp>
        <p:nvSpPr>
          <p:cNvPr id="473" name="Название 1"/>
          <p:cNvSpPr txBox="1"/>
          <p:nvPr/>
        </p:nvSpPr>
        <p:spPr>
          <a:xfrm>
            <a:off x="13810885" y="4710886"/>
            <a:ext cx="1545872" cy="3058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pPr defTabSz="1664208">
              <a:lnSpc>
                <a:spcPct val="80000"/>
              </a:lnSpc>
              <a:defRPr sz="2002" b="1"/>
            </a:pPr>
            <a:r>
              <a:rPr>
                <a:solidFill>
                  <a:srgbClr val="E43530"/>
                </a:solidFill>
              </a:rPr>
              <a:t>/</a:t>
            </a:r>
            <a:r>
              <a:t> Эстония</a:t>
            </a:r>
          </a:p>
        </p:txBody>
      </p:sp>
      <p:sp>
        <p:nvSpPr>
          <p:cNvPr id="474" name="Название 1"/>
          <p:cNvSpPr txBox="1"/>
          <p:nvPr/>
        </p:nvSpPr>
        <p:spPr>
          <a:xfrm>
            <a:off x="11607647" y="4855781"/>
            <a:ext cx="2125507" cy="3058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pPr algn="r" defTabSz="1664208">
              <a:lnSpc>
                <a:spcPct val="80000"/>
              </a:lnSpc>
              <a:defRPr sz="2002" b="1"/>
            </a:pPr>
            <a:r>
              <a:t>Латвия </a:t>
            </a:r>
            <a:r>
              <a:rPr>
                <a:solidFill>
                  <a:srgbClr val="E43530"/>
                </a:solidFill>
              </a:rPr>
              <a:t>/</a:t>
            </a:r>
            <a:r>
              <a:t> </a:t>
            </a:r>
          </a:p>
        </p:txBody>
      </p:sp>
      <p:sp>
        <p:nvSpPr>
          <p:cNvPr id="475" name="Название 1"/>
          <p:cNvSpPr txBox="1"/>
          <p:nvPr/>
        </p:nvSpPr>
        <p:spPr>
          <a:xfrm>
            <a:off x="13728335" y="4996636"/>
            <a:ext cx="1545872" cy="3058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pPr defTabSz="1664208">
              <a:lnSpc>
                <a:spcPct val="80000"/>
              </a:lnSpc>
              <a:defRPr sz="2002" b="1"/>
            </a:pPr>
            <a:r>
              <a:rPr>
                <a:solidFill>
                  <a:srgbClr val="E43530"/>
                </a:solidFill>
              </a:rPr>
              <a:t>/</a:t>
            </a:r>
            <a:r>
              <a:t> Литва</a:t>
            </a:r>
          </a:p>
        </p:txBody>
      </p:sp>
      <p:sp>
        <p:nvSpPr>
          <p:cNvPr id="476" name="Название 1"/>
          <p:cNvSpPr txBox="1"/>
          <p:nvPr/>
        </p:nvSpPr>
        <p:spPr>
          <a:xfrm>
            <a:off x="10998047" y="5449506"/>
            <a:ext cx="2125507" cy="3058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pPr algn="r" defTabSz="1664208">
              <a:lnSpc>
                <a:spcPct val="80000"/>
              </a:lnSpc>
              <a:defRPr sz="2002" b="1"/>
            </a:pPr>
            <a:r>
              <a:t>Германия </a:t>
            </a:r>
            <a:r>
              <a:rPr>
                <a:solidFill>
                  <a:srgbClr val="E43530"/>
                </a:solidFill>
              </a:rPr>
              <a:t>/</a:t>
            </a:r>
            <a:r>
              <a:t> </a:t>
            </a:r>
          </a:p>
        </p:txBody>
      </p:sp>
      <p:sp>
        <p:nvSpPr>
          <p:cNvPr id="477" name="Название 1"/>
          <p:cNvSpPr txBox="1"/>
          <p:nvPr/>
        </p:nvSpPr>
        <p:spPr>
          <a:xfrm>
            <a:off x="10961884" y="6666604"/>
            <a:ext cx="1641576" cy="2944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pPr defTabSz="1609344">
              <a:lnSpc>
                <a:spcPct val="80000"/>
              </a:lnSpc>
              <a:defRPr sz="1936" b="1"/>
            </a:pPr>
            <a:r>
              <a:rPr>
                <a:solidFill>
                  <a:srgbClr val="E43530"/>
                </a:solidFill>
              </a:rPr>
              <a:t>/</a:t>
            </a:r>
            <a:r>
              <a:t> Сербия</a:t>
            </a:r>
          </a:p>
        </p:txBody>
      </p:sp>
      <p:sp>
        <p:nvSpPr>
          <p:cNvPr id="478" name="Название 1"/>
          <p:cNvSpPr txBox="1"/>
          <p:nvPr/>
        </p:nvSpPr>
        <p:spPr>
          <a:xfrm>
            <a:off x="10961884" y="7112261"/>
            <a:ext cx="1774433" cy="2944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pPr defTabSz="1609344">
              <a:lnSpc>
                <a:spcPct val="80000"/>
              </a:lnSpc>
              <a:defRPr sz="1936" b="1"/>
            </a:pPr>
            <a:r>
              <a:rPr>
                <a:solidFill>
                  <a:srgbClr val="E43530"/>
                </a:solidFill>
              </a:rPr>
              <a:t>/</a:t>
            </a:r>
            <a:r>
              <a:t> Македония</a:t>
            </a:r>
          </a:p>
        </p:txBody>
      </p:sp>
      <p:sp>
        <p:nvSpPr>
          <p:cNvPr id="479" name="Название 1"/>
          <p:cNvSpPr txBox="1"/>
          <p:nvPr/>
        </p:nvSpPr>
        <p:spPr>
          <a:xfrm>
            <a:off x="15839591" y="7592631"/>
            <a:ext cx="1545871" cy="3058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pPr defTabSz="1664208">
              <a:lnSpc>
                <a:spcPct val="80000"/>
              </a:lnSpc>
              <a:defRPr sz="2002" b="1"/>
            </a:pPr>
            <a:r>
              <a:rPr>
                <a:solidFill>
                  <a:srgbClr val="E43530"/>
                </a:solidFill>
              </a:rPr>
              <a:t>/</a:t>
            </a:r>
            <a:r>
              <a:t> Оман</a:t>
            </a:r>
          </a:p>
        </p:txBody>
      </p:sp>
      <p:sp>
        <p:nvSpPr>
          <p:cNvPr id="480" name="Название 1"/>
          <p:cNvSpPr txBox="1"/>
          <p:nvPr/>
        </p:nvSpPr>
        <p:spPr>
          <a:xfrm>
            <a:off x="14665383" y="6504919"/>
            <a:ext cx="1545872" cy="2833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pPr defTabSz="1554480">
              <a:lnSpc>
                <a:spcPct val="80000"/>
              </a:lnSpc>
              <a:defRPr sz="1870" b="1"/>
            </a:pPr>
            <a:r>
              <a:t> </a:t>
            </a:r>
            <a:r>
              <a:rPr>
                <a:solidFill>
                  <a:srgbClr val="E43530"/>
                </a:solidFill>
              </a:rPr>
              <a:t>/</a:t>
            </a:r>
            <a:r>
              <a:t> Иордания</a:t>
            </a:r>
          </a:p>
        </p:txBody>
      </p:sp>
      <p:sp>
        <p:nvSpPr>
          <p:cNvPr id="481" name="Название 1"/>
          <p:cNvSpPr txBox="1"/>
          <p:nvPr/>
        </p:nvSpPr>
        <p:spPr>
          <a:xfrm>
            <a:off x="13722554" y="6272688"/>
            <a:ext cx="1187890" cy="3058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pPr algn="r" defTabSz="1664208">
              <a:lnSpc>
                <a:spcPct val="80000"/>
              </a:lnSpc>
              <a:defRPr sz="2002" b="1"/>
            </a:pPr>
            <a:r>
              <a:t>Турция </a:t>
            </a:r>
            <a:r>
              <a:rPr>
                <a:solidFill>
                  <a:srgbClr val="E43530"/>
                </a:solidFill>
              </a:rPr>
              <a:t>/</a:t>
            </a:r>
            <a:r>
              <a:t> </a:t>
            </a:r>
          </a:p>
        </p:txBody>
      </p:sp>
      <p:sp>
        <p:nvSpPr>
          <p:cNvPr id="482" name="Название 1"/>
          <p:cNvSpPr txBox="1"/>
          <p:nvPr/>
        </p:nvSpPr>
        <p:spPr>
          <a:xfrm>
            <a:off x="10131321" y="4830381"/>
            <a:ext cx="2125507" cy="3058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pPr defTabSz="1664208">
              <a:lnSpc>
                <a:spcPct val="80000"/>
              </a:lnSpc>
              <a:defRPr sz="2002" b="1"/>
            </a:pPr>
            <a:r>
              <a:t>Польша </a:t>
            </a:r>
            <a:r>
              <a:rPr>
                <a:solidFill>
                  <a:srgbClr val="E43530"/>
                </a:solidFill>
              </a:rPr>
              <a:t>/</a:t>
            </a:r>
            <a:r>
              <a:t> </a:t>
            </a:r>
          </a:p>
        </p:txBody>
      </p:sp>
      <p:sp>
        <p:nvSpPr>
          <p:cNvPr id="483" name="Линия"/>
          <p:cNvSpPr/>
          <p:nvPr/>
        </p:nvSpPr>
        <p:spPr>
          <a:xfrm>
            <a:off x="10124116" y="5130700"/>
            <a:ext cx="3406511" cy="3630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5754" y="0"/>
                </a:lnTo>
                <a:lnTo>
                  <a:pt x="21600" y="21600"/>
                </a:lnTo>
              </a:path>
            </a:pathLst>
          </a:custGeom>
          <a:ln w="12700">
            <a:solidFill>
              <a:srgbClr val="F50000"/>
            </a:solidFill>
            <a:headEnd type="oval"/>
            <a:tailEnd type="oval"/>
          </a:ln>
        </p:spPr>
        <p:txBody>
          <a:bodyPr lIns="91437" tIns="91437" rIns="91437" bIns="91437"/>
          <a:lstStyle/>
          <a:p>
            <a:endParaRPr/>
          </a:p>
        </p:txBody>
      </p:sp>
      <p:sp>
        <p:nvSpPr>
          <p:cNvPr id="484" name="Линия"/>
          <p:cNvSpPr/>
          <p:nvPr/>
        </p:nvSpPr>
        <p:spPr>
          <a:xfrm>
            <a:off x="10926832" y="6143161"/>
            <a:ext cx="2739769" cy="8359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15291" y="21564"/>
                </a:lnTo>
                <a:lnTo>
                  <a:pt x="21600" y="0"/>
                </a:lnTo>
              </a:path>
            </a:pathLst>
          </a:custGeom>
          <a:ln w="12700">
            <a:solidFill>
              <a:srgbClr val="F50000"/>
            </a:solidFill>
            <a:headEnd type="oval"/>
            <a:tailEnd type="oval"/>
          </a:ln>
        </p:spPr>
        <p:txBody>
          <a:bodyPr lIns="91437" tIns="91437" rIns="91437" bIns="91437"/>
          <a:lstStyle/>
          <a:p>
            <a:endParaRPr/>
          </a:p>
        </p:txBody>
      </p:sp>
      <p:sp>
        <p:nvSpPr>
          <p:cNvPr id="485" name="Линия"/>
          <p:cNvSpPr/>
          <p:nvPr/>
        </p:nvSpPr>
        <p:spPr>
          <a:xfrm>
            <a:off x="10937291" y="6294602"/>
            <a:ext cx="2810129" cy="12147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12518" y="21600"/>
                </a:lnTo>
                <a:lnTo>
                  <a:pt x="0" y="21600"/>
                </a:lnTo>
              </a:path>
            </a:pathLst>
          </a:custGeom>
          <a:ln w="12700">
            <a:solidFill>
              <a:srgbClr val="F50000"/>
            </a:solidFill>
            <a:headEnd type="oval"/>
            <a:tailEnd type="oval"/>
          </a:ln>
        </p:spPr>
        <p:txBody>
          <a:bodyPr lIns="91437" tIns="91437" rIns="91437" bIns="91437"/>
          <a:lstStyle/>
          <a:p>
            <a:endParaRPr/>
          </a:p>
        </p:txBody>
      </p:sp>
      <p:sp>
        <p:nvSpPr>
          <p:cNvPr id="486" name="Название 1"/>
          <p:cNvSpPr txBox="1"/>
          <p:nvPr/>
        </p:nvSpPr>
        <p:spPr>
          <a:xfrm>
            <a:off x="16910955" y="6572250"/>
            <a:ext cx="2125507" cy="4395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pPr>
              <a:lnSpc>
                <a:spcPct val="80000"/>
              </a:lnSpc>
              <a:defRPr sz="2200" b="1"/>
            </a:pPr>
            <a:r>
              <a:rPr>
                <a:solidFill>
                  <a:srgbClr val="E43530"/>
                </a:solidFill>
              </a:rPr>
              <a:t>/</a:t>
            </a:r>
            <a:r>
              <a:t> Кыргызстан</a:t>
            </a:r>
          </a:p>
        </p:txBody>
      </p:sp>
      <p:sp>
        <p:nvSpPr>
          <p:cNvPr id="487" name="Название 1"/>
          <p:cNvSpPr txBox="1"/>
          <p:nvPr/>
        </p:nvSpPr>
        <p:spPr>
          <a:xfrm>
            <a:off x="19028469" y="8175335"/>
            <a:ext cx="1545872" cy="3058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pPr defTabSz="1664208">
              <a:lnSpc>
                <a:spcPct val="80000"/>
              </a:lnSpc>
              <a:defRPr sz="2002" b="1"/>
            </a:pPr>
            <a:r>
              <a:rPr>
                <a:solidFill>
                  <a:srgbClr val="E43530"/>
                </a:solidFill>
              </a:rPr>
              <a:t>/</a:t>
            </a:r>
            <a:r>
              <a:t> Вьетнам</a:t>
            </a:r>
          </a:p>
        </p:txBody>
      </p:sp>
      <p:sp>
        <p:nvSpPr>
          <p:cNvPr id="488" name="Название 1"/>
          <p:cNvSpPr txBox="1"/>
          <p:nvPr/>
        </p:nvSpPr>
        <p:spPr>
          <a:xfrm>
            <a:off x="10961884" y="6185866"/>
            <a:ext cx="1641576" cy="2944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pPr defTabSz="1609344">
              <a:lnSpc>
                <a:spcPct val="80000"/>
              </a:lnSpc>
              <a:defRPr sz="1936" b="1"/>
            </a:pPr>
            <a:r>
              <a:rPr>
                <a:solidFill>
                  <a:srgbClr val="E43530"/>
                </a:solidFill>
              </a:rPr>
              <a:t>/</a:t>
            </a:r>
            <a:r>
              <a:t> Чехия</a:t>
            </a:r>
          </a:p>
        </p:txBody>
      </p:sp>
      <p:sp>
        <p:nvSpPr>
          <p:cNvPr id="489" name="Линия"/>
          <p:cNvSpPr/>
          <p:nvPr/>
        </p:nvSpPr>
        <p:spPr>
          <a:xfrm>
            <a:off x="10930735" y="5682853"/>
            <a:ext cx="2373508" cy="8536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12303"/>
                </a:lnTo>
                <a:lnTo>
                  <a:pt x="18256" y="21600"/>
                </a:lnTo>
                <a:lnTo>
                  <a:pt x="0" y="21600"/>
                </a:lnTo>
              </a:path>
            </a:pathLst>
          </a:custGeom>
          <a:ln w="12700">
            <a:solidFill>
              <a:srgbClr val="F50000"/>
            </a:solidFill>
            <a:headEnd type="oval"/>
            <a:tailEnd type="oval"/>
          </a:ln>
          <a:effectLst>
            <a:outerShdw blurRad="76200" dist="38100" dir="5400000" rotWithShape="0">
              <a:srgbClr val="000000">
                <a:alpha val="35000"/>
              </a:srgbClr>
            </a:outerShdw>
          </a:effectLst>
        </p:spPr>
        <p:txBody>
          <a:bodyPr lIns="91437" tIns="91437" rIns="91437" bIns="91437"/>
          <a:lstStyle/>
          <a:p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" name="Изображение" descr="Изображение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81038" y="-3589433"/>
            <a:ext cx="29733011" cy="16605467"/>
          </a:xfrm>
          <a:prstGeom prst="rect">
            <a:avLst/>
          </a:prstGeom>
          <a:ln w="12700">
            <a:miter lim="400000"/>
          </a:ln>
        </p:spPr>
      </p:pic>
      <p:sp>
        <p:nvSpPr>
          <p:cNvPr id="492" name="Название 1"/>
          <p:cNvSpPr txBox="1"/>
          <p:nvPr/>
        </p:nvSpPr>
        <p:spPr>
          <a:xfrm>
            <a:off x="-11306342" y="12403760"/>
            <a:ext cx="9558476" cy="7172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>
            <a:lvl1pPr defTabSz="1792223">
              <a:lnSpc>
                <a:spcPct val="70000"/>
              </a:lnSpc>
              <a:defRPr sz="4704"/>
            </a:lvl1pPr>
          </a:lstStyle>
          <a:p>
            <a:r>
              <a:t>Компании прошло первый этап </a:t>
            </a:r>
          </a:p>
        </p:txBody>
      </p:sp>
      <p:sp>
        <p:nvSpPr>
          <p:cNvPr id="493" name="Название 1"/>
          <p:cNvSpPr txBox="1"/>
          <p:nvPr/>
        </p:nvSpPr>
        <p:spPr>
          <a:xfrm>
            <a:off x="-11520342" y="7028198"/>
            <a:ext cx="7646134" cy="57477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b">
            <a:normAutofit/>
          </a:bodyPr>
          <a:lstStyle>
            <a:lvl1pPr>
              <a:defRPr sz="34800" cap="all"/>
            </a:lvl1pPr>
          </a:lstStyle>
          <a:p>
            <a:r>
              <a:t>62</a:t>
            </a:r>
          </a:p>
        </p:txBody>
      </p:sp>
      <p:sp>
        <p:nvSpPr>
          <p:cNvPr id="494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23263655" y="816332"/>
            <a:ext cx="408237" cy="43180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>
              <a:defRPr sz="2800" b="1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t>9</a:t>
            </a:fld>
            <a:endParaRPr/>
          </a:p>
        </p:txBody>
      </p:sp>
      <p:sp>
        <p:nvSpPr>
          <p:cNvPr id="495" name="Прямоугольник"/>
          <p:cNvSpPr/>
          <p:nvPr/>
        </p:nvSpPr>
        <p:spPr>
          <a:xfrm>
            <a:off x="-17212" y="3457971"/>
            <a:ext cx="24418424" cy="6800058"/>
          </a:xfrm>
          <a:prstGeom prst="rect">
            <a:avLst/>
          </a:prstGeom>
          <a:solidFill>
            <a:srgbClr val="FFFFFF">
              <a:alpha val="90000"/>
            </a:srgbClr>
          </a:solidFill>
          <a:ln w="12700">
            <a:miter lim="400000"/>
          </a:ln>
        </p:spPr>
        <p:txBody>
          <a:bodyPr lIns="91436" tIns="91436" rIns="91436" bIns="91436" anchor="ctr"/>
          <a:lstStyle/>
          <a:p>
            <a:endParaRPr/>
          </a:p>
        </p:txBody>
      </p:sp>
      <p:sp>
        <p:nvSpPr>
          <p:cNvPr id="496" name="ДИДЖИТАЛ"/>
          <p:cNvSpPr txBox="1"/>
          <p:nvPr/>
        </p:nvSpPr>
        <p:spPr>
          <a:xfrm>
            <a:off x="4201858" y="5242563"/>
            <a:ext cx="15980284" cy="323087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91436" tIns="91436" rIns="91436" bIns="91436" anchor="ctr">
            <a:spAutoFit/>
          </a:bodyPr>
          <a:lstStyle>
            <a:lvl1pPr algn="ctr">
              <a:defRPr sz="20000" cap="all" spc="1000"/>
            </a:lvl1pPr>
          </a:lstStyle>
          <a:p>
            <a:r>
              <a:t>ДИДЖИТАЛ</a:t>
            </a:r>
          </a:p>
        </p:txBody>
      </p:sp>
      <p:sp>
        <p:nvSpPr>
          <p:cNvPr id="497" name="Прямоугольник 7"/>
          <p:cNvSpPr txBox="1"/>
          <p:nvPr/>
        </p:nvSpPr>
        <p:spPr>
          <a:xfrm>
            <a:off x="3469145" y="8928622"/>
            <a:ext cx="17445710" cy="64633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 defTabSz="914400">
              <a:defRPr cap="all"/>
            </a:lvl1pPr>
          </a:lstStyle>
          <a:p>
            <a:r>
              <a:rPr dirty="0"/>
              <a:t>КАТАЛОГ | </a:t>
            </a:r>
            <a:r>
              <a:rPr dirty="0" smtClean="0"/>
              <a:t>E-COMMERCE</a:t>
            </a:r>
            <a:endParaRPr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50800" cap="flat">
          <a:solidFill>
            <a:schemeClr val="accent1"/>
          </a:solidFill>
          <a:prstDash val="solid"/>
          <a:round/>
        </a:ln>
        <a:effectLst>
          <a:outerShdw blurRad="76200" dist="381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6" tIns="91436" rIns="91436" bIns="91436" numCol="1" spcCol="38100" rtlCol="0" anchor="ctr">
        <a:spAutoFit/>
      </a:bodyPr>
      <a:lstStyle>
        <a:defPPr marL="0" marR="0" indent="0" algn="l" defTabSz="1828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50800" cap="flat">
          <a:solidFill>
            <a:schemeClr val="accent1"/>
          </a:solidFill>
          <a:prstDash val="solid"/>
          <a:round/>
        </a:ln>
        <a:effectLst>
          <a:outerShdw blurRad="76200" dist="381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91436" tIns="91436" rIns="91436" bIns="91436" numCol="1" spcCol="38100" rtlCol="0" anchor="t">
        <a:spAutoFit/>
      </a:bodyPr>
      <a:lstStyle>
        <a:defPPr marL="0" marR="0" indent="0" algn="l" defTabSz="1828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50800" cap="flat">
          <a:solidFill>
            <a:schemeClr val="accent1"/>
          </a:solidFill>
          <a:prstDash val="solid"/>
          <a:round/>
        </a:ln>
        <a:effectLst>
          <a:outerShdw blurRad="76200" dist="381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6" tIns="91436" rIns="91436" bIns="91436" numCol="1" spcCol="38100" rtlCol="0" anchor="ctr">
        <a:spAutoFit/>
      </a:bodyPr>
      <a:lstStyle>
        <a:defPPr marL="0" marR="0" indent="0" algn="l" defTabSz="1828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50800" cap="flat">
          <a:solidFill>
            <a:schemeClr val="accent1"/>
          </a:solidFill>
          <a:prstDash val="solid"/>
          <a:round/>
        </a:ln>
        <a:effectLst>
          <a:outerShdw blurRad="76200" dist="381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91436" tIns="91436" rIns="91436" bIns="91436" numCol="1" spcCol="38100" rtlCol="0" anchor="t">
        <a:spAutoFit/>
      </a:bodyPr>
      <a:lstStyle>
        <a:defPPr marL="0" marR="0" indent="0" algn="l" defTabSz="1828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803</TotalTime>
  <Words>1007</Words>
  <Application>Microsoft Office PowerPoint</Application>
  <PresentationFormat>Произвольный</PresentationFormat>
  <Paragraphs>258</Paragraphs>
  <Slides>19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5" baseType="lpstr">
      <vt:lpstr>Arial</vt:lpstr>
      <vt:lpstr>Calibri</vt:lpstr>
      <vt:lpstr>Century Gothic</vt:lpstr>
      <vt:lpstr>Helvetica</vt:lpstr>
      <vt:lpstr>Verdana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Пушкарная Вера Александровна</dc:creator>
  <cp:lastModifiedBy>Новикова Евгения Валерьевна</cp:lastModifiedBy>
  <cp:revision>55</cp:revision>
  <cp:lastPrinted>2018-10-05T12:51:37Z</cp:lastPrinted>
  <dcterms:modified xsi:type="dcterms:W3CDTF">2018-12-19T06:06:53Z</dcterms:modified>
</cp:coreProperties>
</file>